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5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  <p:sldMasterId id="2147483679" r:id="rId7"/>
    <p:sldMasterId id="2147483689" r:id="rId8"/>
    <p:sldMasterId id="2147483697" r:id="rId9"/>
    <p:sldMasterId id="2147483721" r:id="rId10"/>
    <p:sldMasterId id="2147483746" r:id="rId11"/>
  </p:sldMasterIdLst>
  <p:notesMasterIdLst>
    <p:notesMasterId r:id="rId15"/>
  </p:notesMasterIdLst>
  <p:sldIdLst>
    <p:sldId id="958" r:id="rId12"/>
    <p:sldId id="959" r:id="rId13"/>
    <p:sldId id="960" r:id="rId14"/>
  </p:sldIdLst>
  <p:sldSz cx="9906000" cy="6858000" type="A4"/>
  <p:notesSz cx="9926638" cy="143557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6DE"/>
    <a:srgbClr val="99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9B9733-87B1-4999-8DD7-4F9246014756}" v="21" dt="2022-01-05T13:39:25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4" autoAdjust="0"/>
    <p:restoredTop sz="94387" autoAdjust="0"/>
  </p:normalViewPr>
  <p:slideViewPr>
    <p:cSldViewPr>
      <p:cViewPr varScale="1">
        <p:scale>
          <a:sx n="114" d="100"/>
          <a:sy n="114" d="100"/>
        </p:scale>
        <p:origin x="1290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61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śnicka Anna" userId="019566ce-f763-4a42-9938-31dbf72d10d7" providerId="ADAL" clId="{689B9733-87B1-4999-8DD7-4F9246014756}"/>
    <pc:docChg chg="custSel modSld">
      <pc:chgData name="Sośnicka Anna" userId="019566ce-f763-4a42-9938-31dbf72d10d7" providerId="ADAL" clId="{689B9733-87B1-4999-8DD7-4F9246014756}" dt="2022-01-05T13:40:08.517" v="57" actId="20577"/>
      <pc:docMkLst>
        <pc:docMk/>
      </pc:docMkLst>
      <pc:sldChg chg="modSp mod">
        <pc:chgData name="Sośnicka Anna" userId="019566ce-f763-4a42-9938-31dbf72d10d7" providerId="ADAL" clId="{689B9733-87B1-4999-8DD7-4F9246014756}" dt="2022-01-05T13:32:00.681" v="42" actId="20577"/>
        <pc:sldMkLst>
          <pc:docMk/>
          <pc:sldMk cId="1983996810" sldId="958"/>
        </pc:sldMkLst>
        <pc:spChg chg="mod">
          <ac:chgData name="Sośnicka Anna" userId="019566ce-f763-4a42-9938-31dbf72d10d7" providerId="ADAL" clId="{689B9733-87B1-4999-8DD7-4F9246014756}" dt="2022-01-05T13:14:12.647" v="1" actId="20577"/>
          <ac:spMkLst>
            <pc:docMk/>
            <pc:sldMk cId="1983996810" sldId="958"/>
            <ac:spMk id="5" creationId="{00000000-0000-0000-0000-000000000000}"/>
          </ac:spMkLst>
        </pc:spChg>
        <pc:graphicFrameChg chg="mod modGraphic">
          <ac:chgData name="Sośnicka Anna" userId="019566ce-f763-4a42-9938-31dbf72d10d7" providerId="ADAL" clId="{689B9733-87B1-4999-8DD7-4F9246014756}" dt="2022-01-05T13:32:00.681" v="42" actId="20577"/>
          <ac:graphicFrameMkLst>
            <pc:docMk/>
            <pc:sldMk cId="1983996810" sldId="958"/>
            <ac:graphicFrameMk id="7" creationId="{00000000-0000-0000-0000-000000000000}"/>
          </ac:graphicFrameMkLst>
        </pc:graphicFrameChg>
      </pc:sldChg>
      <pc:sldChg chg="modSp mod">
        <pc:chgData name="Sośnicka Anna" userId="019566ce-f763-4a42-9938-31dbf72d10d7" providerId="ADAL" clId="{689B9733-87B1-4999-8DD7-4F9246014756}" dt="2022-01-05T13:40:08.517" v="57" actId="20577"/>
        <pc:sldMkLst>
          <pc:docMk/>
          <pc:sldMk cId="3951186180" sldId="959"/>
        </pc:sldMkLst>
        <pc:spChg chg="mod">
          <ac:chgData name="Sośnicka Anna" userId="019566ce-f763-4a42-9938-31dbf72d10d7" providerId="ADAL" clId="{689B9733-87B1-4999-8DD7-4F9246014756}" dt="2022-01-05T13:40:08.517" v="57" actId="20577"/>
          <ac:spMkLst>
            <pc:docMk/>
            <pc:sldMk cId="3951186180" sldId="959"/>
            <ac:spMk id="5" creationId="{00000000-0000-0000-0000-000000000000}"/>
          </ac:spMkLst>
        </pc:spChg>
        <pc:graphicFrameChg chg="modGraphic">
          <ac:chgData name="Sośnicka Anna" userId="019566ce-f763-4a42-9938-31dbf72d10d7" providerId="ADAL" clId="{689B9733-87B1-4999-8DD7-4F9246014756}" dt="2022-01-05T13:39:42.015" v="52" actId="113"/>
          <ac:graphicFrameMkLst>
            <pc:docMk/>
            <pc:sldMk cId="3951186180" sldId="959"/>
            <ac:graphicFrameMk id="7" creationId="{00000000-0000-0000-0000-000000000000}"/>
          </ac:graphicFrameMkLst>
        </pc:graphicFrameChg>
      </pc:sldChg>
      <pc:sldChg chg="modSp mod">
        <pc:chgData name="Sośnicka Anna" userId="019566ce-f763-4a42-9938-31dbf72d10d7" providerId="ADAL" clId="{689B9733-87B1-4999-8DD7-4F9246014756}" dt="2022-01-05T13:40:03.790" v="55" actId="20577"/>
        <pc:sldMkLst>
          <pc:docMk/>
          <pc:sldMk cId="3374035322" sldId="960"/>
        </pc:sldMkLst>
        <pc:spChg chg="mod">
          <ac:chgData name="Sośnicka Anna" userId="019566ce-f763-4a42-9938-31dbf72d10d7" providerId="ADAL" clId="{689B9733-87B1-4999-8DD7-4F9246014756}" dt="2022-01-05T13:40:03.790" v="55" actId="20577"/>
          <ac:spMkLst>
            <pc:docMk/>
            <pc:sldMk cId="3374035322" sldId="960"/>
            <ac:spMk id="5" creationId="{00000000-0000-0000-0000-000000000000}"/>
          </ac:spMkLst>
        </pc:spChg>
        <pc:graphicFrameChg chg="modGraphic">
          <ac:chgData name="Sośnicka Anna" userId="019566ce-f763-4a42-9938-31dbf72d10d7" providerId="ADAL" clId="{689B9733-87B1-4999-8DD7-4F9246014756}" dt="2022-01-05T13:39:50.766" v="53" actId="6549"/>
          <ac:graphicFrameMkLst>
            <pc:docMk/>
            <pc:sldMk cId="3374035322" sldId="960"/>
            <ac:graphicFrameMk id="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B335CEFB-7E14-40C6-9553-468D4EFE7715}" type="datetimeFigureOut">
              <a:rPr lang="fi-FI" smtClean="0"/>
              <a:t>5.1.2022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1076325"/>
            <a:ext cx="77771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635485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2" y="13635485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04AF7F02-2ACC-42E3-9CB0-CB1BB7A2516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430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05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2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60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F7F02-2ACC-42E3-9CB0-CB1BB7A2516B}" type="slidenum">
              <a:rPr lang="fi-FI" smtClean="0">
                <a:solidFill>
                  <a:prstClr val="black"/>
                </a:solidFill>
              </a:rPr>
              <a:pPr/>
              <a:t>3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8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>
            <a:off x="3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479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08060818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31709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50089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2996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9788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8" y="742932"/>
            <a:ext cx="1432112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prstClr val="white"/>
                </a:solidFill>
              </a:rPr>
              <a:t>METHOD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10901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1238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73888" y="742932"/>
            <a:ext cx="1432112" cy="288000"/>
            <a:chOff x="7711888" y="742932"/>
            <a:chExt cx="1432112" cy="288000"/>
          </a:xfrm>
        </p:grpSpPr>
        <p:sp>
          <p:nvSpPr>
            <p:cNvPr id="10" name="Rounded Rectangle 9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dirty="0">
                  <a:solidFill>
                    <a:prstClr val="white"/>
                  </a:solidFill>
                </a:rPr>
                <a:t>CASE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48901" y="742932"/>
              <a:ext cx="395099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576020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DIALOGUE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420241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TEAM WORK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43471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04471" y="4784310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1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2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3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4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5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PULSE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1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144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6576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688181"/>
                  </a:solidFill>
                </a:rPr>
                <a:t>www.talentvectia.com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75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4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852214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99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8" y="1409797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8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7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848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7572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4100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1724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6593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0" name="Rounded Rectangle 9"/>
          <p:cNvSpPr/>
          <p:nvPr/>
        </p:nvSpPr>
        <p:spPr>
          <a:xfrm>
            <a:off x="8473887" y="742932"/>
            <a:ext cx="1432113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10903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9620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8660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schemeClr val="bg1"/>
                  </a:solidFill>
                </a:rPr>
                <a:t>DIALOGUE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99375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619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schemeClr val="bg1"/>
                  </a:solidFill>
                </a:rPr>
                <a:t>TEAM</a:t>
              </a:r>
              <a:r>
                <a:rPr lang="fi-FI" sz="1600" b="1" spc="-30" baseline="0" dirty="0">
                  <a:solidFill>
                    <a:schemeClr val="bg1"/>
                  </a:solidFill>
                </a:rPr>
                <a:t> WORK</a:t>
              </a:r>
              <a:endParaRPr lang="fi-FI" sz="1600" b="1" spc="-3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3704022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404471" y="4784312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ea typeface="ＭＳ Ｐゴシック" pitchFamily="-128" charset="-128"/>
                <a:cs typeface="Arial" pitchFamily="34" charset="0"/>
              </a:rPr>
              <a:t>Overall rating of the meeting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36131136"/>
              </p:ext>
            </p:extLst>
          </p:nvPr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1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2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3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4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5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 userDrawn="1"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schemeClr val="bg1"/>
                  </a:solidFill>
                </a:rPr>
                <a:t>PULSE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2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894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136577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 userDrawn="1"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noProof="0" dirty="0">
                  <a:solidFill>
                    <a:schemeClr val="tx2"/>
                  </a:solidFill>
                </a:rPr>
                <a:t>www.talentvectia.com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7591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9766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584729" y="727945"/>
            <a:ext cx="8838009" cy="540000"/>
          </a:xfrm>
        </p:spPr>
        <p:txBody>
          <a:bodyPr>
            <a:noAutofit/>
          </a:bodyPr>
          <a:lstStyle>
            <a:lvl1pPr marL="0" indent="0">
              <a:lnSpc>
                <a:spcPts val="3480"/>
              </a:lnSpc>
              <a:buNone/>
              <a:defRPr sz="3600" b="1" i="0" cap="none" spc="-2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7622" y="6428078"/>
            <a:ext cx="989587" cy="37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091" y="6459286"/>
            <a:ext cx="6825000" cy="324000"/>
          </a:xfrm>
          <a:prstGeom prst="rect">
            <a:avLst/>
          </a:prstGeom>
        </p:spPr>
        <p:txBody>
          <a:bodyPr anchor="ctr"/>
          <a:lstStyle>
            <a:lvl1pPr>
              <a:defRPr lang="fi-FI" sz="1000" b="0" i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12750" y="6433694"/>
            <a:ext cx="481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8E9B037-CF3B-F246-8401-7F0E4E974AE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6728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864" y="-188640"/>
            <a:ext cx="9906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741000" y="764704"/>
            <a:ext cx="8346459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740532" y="2771972"/>
            <a:ext cx="8346927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8B3E7D-BCC3-45B1-8C9C-931A0359407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5.1.2022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09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8423540" cy="44640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15E7F2-13EA-4CC9-B4E1-6513CD4F509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5.1.2022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59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59F5-3132-417A-83AA-54712A6BDEF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5.1.2022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4095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5070468" y="1556795"/>
            <a:ext cx="4095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9927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71AE-2814-42CA-9CB2-F4787BE1B9B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5.1.2022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741000" y="620688"/>
            <a:ext cx="4133991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4095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5070468" y="1556795"/>
            <a:ext cx="4095000" cy="43195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/>
              <a:t>Muokkaa perustyylejä naps.</a:t>
            </a:r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/>
              <a:t>Muokkaa perustyylejä naps.</a:t>
            </a:r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5031010" y="620688"/>
            <a:ext cx="4133991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208887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58B6-AB99-4511-941D-E68B922EC81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5.1.2022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60196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42134849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D90-DCF4-4CA6-ABF4-BD5E3B78661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5.1.2022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741000" y="620688"/>
            <a:ext cx="8424000" cy="79695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741231" y="1557338"/>
            <a:ext cx="8423540" cy="44640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23798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8BC5-6D8B-4CC8-907D-6E9F51F3366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5.1.2022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34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906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741000" y="764704"/>
            <a:ext cx="8346459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740532" y="2771972"/>
            <a:ext cx="8346927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6CF4F3-E493-4E18-B1E4-4DB194ADF95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5.1.2022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78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90" y="1549400"/>
            <a:ext cx="4651375" cy="457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549400"/>
            <a:ext cx="4652962" cy="457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5708-85CB-41F7-BEB6-7820496DCEF5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5.1.2022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DD40-CC34-4E2F-A04E-E708C56F1D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36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58654" y="5190776"/>
            <a:ext cx="6394023" cy="929898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958653" y="2402545"/>
            <a:ext cx="8378202" cy="1847183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4" descr="TURKUABO_WHITE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84" y="1166438"/>
            <a:ext cx="1484264" cy="7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109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1-palsta">
    <p:bg>
      <p:bgPr>
        <a:solidFill>
          <a:srgbClr val="F26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93996" y="1835153"/>
            <a:ext cx="7295356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/>
              <a:t>Click to </a:t>
            </a:r>
            <a:br>
              <a:rPr lang="fi-FI" dirty="0"/>
            </a:br>
            <a:r>
              <a:rPr lang="fi-FI" dirty="0"/>
              <a:t>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8654" y="506413"/>
            <a:ext cx="8030698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Sisällysluettelo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750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lysluettelo_2-palstaa">
    <p:bg>
      <p:bgPr>
        <a:solidFill>
          <a:srgbClr val="7DC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58654" y="506413"/>
            <a:ext cx="8030698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Sisällysluettelo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93997" y="1835153"/>
            <a:ext cx="3582281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000">
              <a:spcAft>
                <a:spcPts val="600"/>
              </a:spcAft>
              <a:buFont typeface="+mj-lt"/>
              <a:buAutoNum type="arabicPeriod"/>
              <a:defRPr b="1" cap="none" baseline="0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/>
              <a:t>Click to 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536345" y="1835153"/>
            <a:ext cx="3453008" cy="405791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306000" indent="-342900">
              <a:spcAft>
                <a:spcPts val="600"/>
              </a:spcAft>
              <a:buFont typeface="+mj-lt"/>
              <a:buAutoNum type="arabicPeriod"/>
              <a:defRPr b="1" cap="none">
                <a:solidFill>
                  <a:srgbClr val="FFFFFF"/>
                </a:solidFill>
              </a:defRPr>
            </a:lvl1pPr>
            <a:lvl2pPr marL="539750" indent="-179388">
              <a:spcAft>
                <a:spcPts val="600"/>
              </a:spcAft>
              <a:defRPr b="0" i="0" cap="none"/>
            </a:lvl2pPr>
            <a:lvl3pPr marL="792000">
              <a:spcAft>
                <a:spcPts val="600"/>
              </a:spcAft>
              <a:defRPr b="0" i="0" cap="none"/>
            </a:lvl3pPr>
            <a:lvl4pPr marL="1008000">
              <a:spcAft>
                <a:spcPts val="600"/>
              </a:spcAft>
              <a:defRPr b="0" i="0" cap="none"/>
            </a:lvl4pPr>
            <a:lvl5pPr marL="1224000">
              <a:spcAft>
                <a:spcPts val="600"/>
              </a:spcAft>
              <a:defRPr b="0" i="0" cap="none"/>
            </a:lvl5pPr>
          </a:lstStyle>
          <a:p>
            <a:pPr lvl="0"/>
            <a:r>
              <a:rPr lang="fi-FI" dirty="0"/>
              <a:t>Click to edit master text styles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89599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668688" y="2828019"/>
            <a:ext cx="6533919" cy="2206707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3700">
                <a:solidFill>
                  <a:srgbClr val="000000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63237" y="2828016"/>
            <a:ext cx="1920768" cy="144955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r">
              <a:lnSpc>
                <a:spcPts val="8500"/>
              </a:lnSpc>
              <a:spcAft>
                <a:spcPts val="0"/>
              </a:spcAft>
              <a:buNone/>
              <a:defRPr sz="8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651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693997" y="1835153"/>
            <a:ext cx="7696066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958654" y="506413"/>
            <a:ext cx="8431409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oga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71375" y="2402542"/>
            <a:ext cx="8765481" cy="3211546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9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Client Logo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45628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71375" y="3008304"/>
            <a:ext cx="8765481" cy="1847183"/>
          </a:xfrm>
        </p:spPr>
        <p:txBody>
          <a:bodyPr anchor="t">
            <a:noAutofit/>
          </a:bodyPr>
          <a:lstStyle>
            <a:lvl1pPr algn="ctr">
              <a:lnSpc>
                <a:spcPct val="900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Kiitos!</a:t>
            </a:r>
            <a:endParaRPr lang="en-US" dirty="0"/>
          </a:p>
        </p:txBody>
      </p:sp>
      <p:pic>
        <p:nvPicPr>
          <p:cNvPr id="4" name="Picture 3" descr="LILJA_VALKOINE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22" y="1721664"/>
            <a:ext cx="780736" cy="100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772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7205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191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8070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Client Logo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48547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0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58512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4413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70951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86476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76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2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315975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11824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3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079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9" y="1409795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9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5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798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115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97763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504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738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8" y="742932"/>
            <a:ext cx="1432112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prstClr val="white"/>
                </a:solidFill>
              </a:rPr>
              <a:t>METHOD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10901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108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473888" y="742932"/>
            <a:ext cx="1432112" cy="288000"/>
            <a:chOff x="7711888" y="742932"/>
            <a:chExt cx="1432112" cy="288000"/>
          </a:xfrm>
        </p:grpSpPr>
        <p:sp>
          <p:nvSpPr>
            <p:cNvPr id="10" name="Rounded Rectangle 9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dirty="0">
                  <a:solidFill>
                    <a:prstClr val="white"/>
                  </a:solidFill>
                </a:rPr>
                <a:t>CASE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48901" y="742932"/>
              <a:ext cx="395099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38790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DIALOGUE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026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3903023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TEAM WORK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47200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04471" y="4784310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1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2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3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4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5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474351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PULSE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1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8417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6576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688181"/>
                  </a:solidFill>
                </a:rPr>
                <a:t>www.talentvectia.com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56343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188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22" name="Freeform 21"/>
          <p:cNvSpPr>
            <a:spLocks/>
          </p:cNvSpPr>
          <p:nvPr userDrawn="1"/>
        </p:nvSpPr>
        <p:spPr bwMode="auto">
          <a:xfrm>
            <a:off x="3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9288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357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93099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Client Logo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22681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2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900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28234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73164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46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8866303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>
                <a:solidFill>
                  <a:prstClr val="white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8066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>
                <a:solidFill>
                  <a:prstClr val="white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83707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>
                <a:solidFill>
                  <a:prstClr val="white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496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>
                <a:solidFill>
                  <a:prstClr val="white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232525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4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4436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8" y="1409797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8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7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558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29" y="1412875"/>
            <a:ext cx="5538884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123130" y="1412875"/>
            <a:ext cx="3354641" cy="4752975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88917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412875"/>
            <a:ext cx="6631005" cy="475297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15252" y="1412875"/>
            <a:ext cx="2262520" cy="2304256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7215252" y="3861048"/>
            <a:ext cx="2262520" cy="2304802"/>
          </a:xfr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37198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702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4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172272152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73887" y="742932"/>
            <a:ext cx="1432113" cy="288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600" b="1" dirty="0">
                <a:solidFill>
                  <a:prstClr val="white"/>
                </a:solidFill>
              </a:rPr>
              <a:t>METHOD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10903" y="742932"/>
            <a:ext cx="395099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775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737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lo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DIALOGUE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705404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am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2" name="Rounded Rectangle 11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TEAM WORK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71370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 bwMode="auto">
          <a:xfrm>
            <a:off x="404471" y="4784312"/>
            <a:ext cx="9097058" cy="1597025"/>
          </a:xfrm>
          <a:prstGeom prst="roundRect">
            <a:avLst>
              <a:gd name="adj" fmla="val 3943"/>
            </a:avLst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Ins="2736000"/>
          <a:lstStyle/>
          <a:p>
            <a:pPr>
              <a:lnSpc>
                <a:spcPct val="82000"/>
              </a:lnSpc>
              <a:defRPr/>
            </a:pP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Additionally, please rate the task force meeting on the following </a:t>
            </a:r>
            <a:b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</a:br>
            <a:r>
              <a:rPr lang="en-US" sz="14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themes on a scale from 1 (poor) – 5 (excellent): </a:t>
            </a:r>
          </a:p>
          <a:p>
            <a:pPr>
              <a:lnSpc>
                <a:spcPct val="82000"/>
              </a:lnSpc>
              <a:defRPr/>
            </a:pPr>
            <a:endParaRPr lang="en-US" sz="700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Level/quality of discussions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Used methods/tools/templates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Output of the workshop compared to expectations</a:t>
            </a:r>
          </a:p>
          <a:p>
            <a:pPr algn="r">
              <a:lnSpc>
                <a:spcPct val="130000"/>
              </a:lnSpc>
              <a:spcBef>
                <a:spcPts val="100"/>
              </a:spcBef>
              <a:defRPr/>
            </a:pPr>
            <a:r>
              <a:rPr lang="en-US" sz="1200" dirty="0">
                <a:solidFill>
                  <a:srgbClr val="000000"/>
                </a:solidFill>
                <a:ea typeface="ＭＳ Ｐゴシック" pitchFamily="-128" charset="-128"/>
                <a:cs typeface="Arial" pitchFamily="34" charset="0"/>
              </a:rPr>
              <a:t>Overall rating of the meeting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/>
        </p:nvGraphicFramePr>
        <p:xfrm>
          <a:off x="6825210" y="4985247"/>
          <a:ext cx="2550700" cy="1311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544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1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2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3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4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5</a:t>
                      </a:r>
                    </a:p>
                  </a:txBody>
                  <a:tcPr marL="107315" marR="107315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349"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tc>
                  <a:txBody>
                    <a:bodyPr/>
                    <a:lstStyle/>
                    <a:p>
                      <a:endParaRPr lang="fi-FI" sz="1050" dirty="0"/>
                    </a:p>
                  </a:txBody>
                  <a:tcPr marL="107315" marR="1073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 userDrawn="1"/>
        </p:nvSpPr>
        <p:spPr bwMode="auto">
          <a:xfrm>
            <a:off x="404471" y="1196759"/>
            <a:ext cx="9097058" cy="3476193"/>
          </a:xfrm>
          <a:prstGeom prst="roundRect">
            <a:avLst>
              <a:gd name="adj" fmla="val 2053"/>
            </a:avLst>
          </a:prstGeom>
          <a:solidFill>
            <a:schemeClr val="bg1"/>
          </a:solidFill>
          <a:ln w="31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Tahoma"/>
              <a:ea typeface="ＭＳ Ｐゴシック" pitchFamily="-128" charset="-128"/>
              <a:cs typeface="Arial" pitchFamily="34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8474353" y="742932"/>
            <a:ext cx="1437665" cy="288000"/>
            <a:chOff x="7711888" y="742932"/>
            <a:chExt cx="1437665" cy="288000"/>
          </a:xfrm>
          <a:solidFill>
            <a:schemeClr val="tx2"/>
          </a:solidFill>
        </p:grpSpPr>
        <p:sp>
          <p:nvSpPr>
            <p:cNvPr id="18" name="Rounded Rectangle 17"/>
            <p:cNvSpPr/>
            <p:nvPr/>
          </p:nvSpPr>
          <p:spPr>
            <a:xfrm>
              <a:off x="7711888" y="742932"/>
              <a:ext cx="1432112" cy="288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600" b="1" spc="-30" dirty="0">
                  <a:solidFill>
                    <a:prstClr val="white"/>
                  </a:solidFill>
                </a:rPr>
                <a:t>PULSE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964488" y="742932"/>
              <a:ext cx="185065" cy="28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>
                <a:solidFill>
                  <a:prstClr val="white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2" y="188736"/>
            <a:ext cx="7821613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53473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1136577" y="1988840"/>
            <a:ext cx="7632849" cy="2880320"/>
            <a:chOff x="1136576" y="2348880"/>
            <a:chExt cx="7632849" cy="2880320"/>
          </a:xfrm>
        </p:grpSpPr>
        <p:pic>
          <p:nvPicPr>
            <p:cNvPr id="6" name="Picture 2" descr="C:\Users\syvahenr\AppData\Local\Microsoft\Windows\Temporary Internet Files\Content.Outlook\XO3VPTEX\Renewal_RGB (2)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576" y="2348880"/>
              <a:ext cx="7632849" cy="1734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 userDrawn="1"/>
          </p:nvSpPr>
          <p:spPr>
            <a:xfrm>
              <a:off x="2828764" y="4767535"/>
              <a:ext cx="42484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688181"/>
                  </a:solidFill>
                </a:rPr>
                <a:t>www.talentvectia.com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225433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>
                <a:solidFill>
                  <a:srgbClr val="688181"/>
                </a:solidFill>
              </a:rPr>
              <a:t>Talent Vectia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 dirty="0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342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584729" y="727945"/>
            <a:ext cx="8838009" cy="540000"/>
          </a:xfrm>
        </p:spPr>
        <p:txBody>
          <a:bodyPr>
            <a:noAutofit/>
          </a:bodyPr>
          <a:lstStyle>
            <a:lvl1pPr marL="0" indent="0">
              <a:lnSpc>
                <a:spcPts val="3480"/>
              </a:lnSpc>
              <a:buNone/>
              <a:defRPr sz="3600" b="1" i="0" cap="none" spc="-2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7622" y="6428078"/>
            <a:ext cx="989587" cy="37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091" y="6459286"/>
            <a:ext cx="6825000" cy="324000"/>
          </a:xfrm>
          <a:prstGeom prst="rect">
            <a:avLst/>
          </a:prstGeom>
        </p:spPr>
        <p:txBody>
          <a:bodyPr anchor="ctr"/>
          <a:lstStyle>
            <a:lvl1pPr>
              <a:defRPr lang="fi-FI" sz="1000" b="0" i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dirty="0">
                <a:solidFill>
                  <a:prstClr val="white">
                    <a:lumMod val="65000"/>
                  </a:prstClr>
                </a:solidFill>
              </a:rPr>
              <a:t>© Talent Vectia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12750" y="6433694"/>
            <a:ext cx="481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8E9B037-CF3B-F246-8401-7F0E4E974AED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47500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" y="1393736"/>
            <a:ext cx="3563888" cy="4843378"/>
          </a:xfrm>
          <a:custGeom>
            <a:avLst/>
            <a:gdLst>
              <a:gd name="T0" fmla="*/ 5077 w 5608"/>
              <a:gd name="T1" fmla="*/ 782 h 7619"/>
              <a:gd name="T2" fmla="*/ 5004 w 5608"/>
              <a:gd name="T3" fmla="*/ 797 h 7619"/>
              <a:gd name="T4" fmla="*/ 4952 w 5608"/>
              <a:gd name="T5" fmla="*/ 816 h 7619"/>
              <a:gd name="T6" fmla="*/ 4886 w 5608"/>
              <a:gd name="T7" fmla="*/ 848 h 7619"/>
              <a:gd name="T8" fmla="*/ 4826 w 5608"/>
              <a:gd name="T9" fmla="*/ 891 h 7619"/>
              <a:gd name="T10" fmla="*/ 4775 w 5608"/>
              <a:gd name="T11" fmla="*/ 941 h 7619"/>
              <a:gd name="T12" fmla="*/ 4731 w 5608"/>
              <a:gd name="T13" fmla="*/ 998 h 7619"/>
              <a:gd name="T14" fmla="*/ 4704 w 5608"/>
              <a:gd name="T15" fmla="*/ 1046 h 7619"/>
              <a:gd name="T16" fmla="*/ 4418 w 5608"/>
              <a:gd name="T17" fmla="*/ 1742 h 7619"/>
              <a:gd name="T18" fmla="*/ 3360 w 5608"/>
              <a:gd name="T19" fmla="*/ 4323 h 7619"/>
              <a:gd name="T20" fmla="*/ 2246 w 5608"/>
              <a:gd name="T21" fmla="*/ 5478 h 7619"/>
              <a:gd name="T22" fmla="*/ 962 w 5608"/>
              <a:gd name="T23" fmla="*/ 2347 h 7619"/>
              <a:gd name="T24" fmla="*/ 0 w 5608"/>
              <a:gd name="T25" fmla="*/ 617 h 7619"/>
              <a:gd name="T26" fmla="*/ 244 w 5608"/>
              <a:gd name="T27" fmla="*/ 3065 h 7619"/>
              <a:gd name="T28" fmla="*/ 1223 w 5608"/>
              <a:gd name="T29" fmla="*/ 5450 h 7619"/>
              <a:gd name="T30" fmla="*/ 1968 w 5608"/>
              <a:gd name="T31" fmla="*/ 7262 h 7619"/>
              <a:gd name="T32" fmla="*/ 2018 w 5608"/>
              <a:gd name="T33" fmla="*/ 7341 h 7619"/>
              <a:gd name="T34" fmla="*/ 2078 w 5608"/>
              <a:gd name="T35" fmla="*/ 7412 h 7619"/>
              <a:gd name="T36" fmla="*/ 2148 w 5608"/>
              <a:gd name="T37" fmla="*/ 7474 h 7619"/>
              <a:gd name="T38" fmla="*/ 2204 w 5608"/>
              <a:gd name="T39" fmla="*/ 7515 h 7619"/>
              <a:gd name="T40" fmla="*/ 2286 w 5608"/>
              <a:gd name="T41" fmla="*/ 7558 h 7619"/>
              <a:gd name="T42" fmla="*/ 2352 w 5608"/>
              <a:gd name="T43" fmla="*/ 7585 h 7619"/>
              <a:gd name="T44" fmla="*/ 2422 w 5608"/>
              <a:gd name="T45" fmla="*/ 7603 h 7619"/>
              <a:gd name="T46" fmla="*/ 2469 w 5608"/>
              <a:gd name="T47" fmla="*/ 7612 h 7619"/>
              <a:gd name="T48" fmla="*/ 2567 w 5608"/>
              <a:gd name="T49" fmla="*/ 7619 h 7619"/>
              <a:gd name="T50" fmla="*/ 2642 w 5608"/>
              <a:gd name="T51" fmla="*/ 7615 h 7619"/>
              <a:gd name="T52" fmla="*/ 2737 w 5608"/>
              <a:gd name="T53" fmla="*/ 7598 h 7619"/>
              <a:gd name="T54" fmla="*/ 2828 w 5608"/>
              <a:gd name="T55" fmla="*/ 7568 h 7619"/>
              <a:gd name="T56" fmla="*/ 2892 w 5608"/>
              <a:gd name="T57" fmla="*/ 7538 h 7619"/>
              <a:gd name="T58" fmla="*/ 2971 w 5608"/>
              <a:gd name="T59" fmla="*/ 7488 h 7619"/>
              <a:gd name="T60" fmla="*/ 3025 w 5608"/>
              <a:gd name="T61" fmla="*/ 7443 h 7619"/>
              <a:gd name="T62" fmla="*/ 3090 w 5608"/>
              <a:gd name="T63" fmla="*/ 7376 h 7619"/>
              <a:gd name="T64" fmla="*/ 3145 w 5608"/>
              <a:gd name="T65" fmla="*/ 7301 h 7619"/>
              <a:gd name="T66" fmla="*/ 3478 w 5608"/>
              <a:gd name="T67" fmla="*/ 6514 h 7619"/>
              <a:gd name="T68" fmla="*/ 4673 w 5608"/>
              <a:gd name="T69" fmla="*/ 3614 h 7619"/>
              <a:gd name="T70" fmla="*/ 5573 w 5608"/>
              <a:gd name="T71" fmla="*/ 1428 h 7619"/>
              <a:gd name="T72" fmla="*/ 5592 w 5608"/>
              <a:gd name="T73" fmla="*/ 1373 h 7619"/>
              <a:gd name="T74" fmla="*/ 5605 w 5608"/>
              <a:gd name="T75" fmla="*/ 1301 h 7619"/>
              <a:gd name="T76" fmla="*/ 5608 w 5608"/>
              <a:gd name="T77" fmla="*/ 1252 h 7619"/>
              <a:gd name="T78" fmla="*/ 5603 w 5608"/>
              <a:gd name="T79" fmla="*/ 1180 h 7619"/>
              <a:gd name="T80" fmla="*/ 5583 w 5608"/>
              <a:gd name="T81" fmla="*/ 1101 h 7619"/>
              <a:gd name="T82" fmla="*/ 5561 w 5608"/>
              <a:gd name="T83" fmla="*/ 1048 h 7619"/>
              <a:gd name="T84" fmla="*/ 5520 w 5608"/>
              <a:gd name="T85" fmla="*/ 979 h 7619"/>
              <a:gd name="T86" fmla="*/ 5469 w 5608"/>
              <a:gd name="T87" fmla="*/ 917 h 7619"/>
              <a:gd name="T88" fmla="*/ 5418 w 5608"/>
              <a:gd name="T89" fmla="*/ 873 h 7619"/>
              <a:gd name="T90" fmla="*/ 5340 w 5608"/>
              <a:gd name="T91" fmla="*/ 825 h 7619"/>
              <a:gd name="T92" fmla="*/ 5275 w 5608"/>
              <a:gd name="T93" fmla="*/ 800 h 7619"/>
              <a:gd name="T94" fmla="*/ 5206 w 5608"/>
              <a:gd name="T95" fmla="*/ 785 h 7619"/>
              <a:gd name="T96" fmla="*/ 5134 w 5608"/>
              <a:gd name="T97" fmla="*/ 779 h 7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08" h="7619">
                <a:moveTo>
                  <a:pt x="5134" y="779"/>
                </a:moveTo>
                <a:lnTo>
                  <a:pt x="5115" y="779"/>
                </a:lnTo>
                <a:lnTo>
                  <a:pt x="5096" y="780"/>
                </a:lnTo>
                <a:lnTo>
                  <a:pt x="5077" y="782"/>
                </a:lnTo>
                <a:lnTo>
                  <a:pt x="5058" y="785"/>
                </a:lnTo>
                <a:lnTo>
                  <a:pt x="5039" y="789"/>
                </a:lnTo>
                <a:lnTo>
                  <a:pt x="5021" y="793"/>
                </a:lnTo>
                <a:lnTo>
                  <a:pt x="5004" y="797"/>
                </a:lnTo>
                <a:lnTo>
                  <a:pt x="4994" y="800"/>
                </a:lnTo>
                <a:lnTo>
                  <a:pt x="4986" y="802"/>
                </a:lnTo>
                <a:lnTo>
                  <a:pt x="4968" y="809"/>
                </a:lnTo>
                <a:lnTo>
                  <a:pt x="4952" y="816"/>
                </a:lnTo>
                <a:lnTo>
                  <a:pt x="4934" y="823"/>
                </a:lnTo>
                <a:lnTo>
                  <a:pt x="4918" y="830"/>
                </a:lnTo>
                <a:lnTo>
                  <a:pt x="4901" y="840"/>
                </a:lnTo>
                <a:lnTo>
                  <a:pt x="4886" y="848"/>
                </a:lnTo>
                <a:lnTo>
                  <a:pt x="4870" y="859"/>
                </a:lnTo>
                <a:lnTo>
                  <a:pt x="4856" y="868"/>
                </a:lnTo>
                <a:lnTo>
                  <a:pt x="4841" y="880"/>
                </a:lnTo>
                <a:lnTo>
                  <a:pt x="4826" y="891"/>
                </a:lnTo>
                <a:lnTo>
                  <a:pt x="4813" y="902"/>
                </a:lnTo>
                <a:lnTo>
                  <a:pt x="4800" y="915"/>
                </a:lnTo>
                <a:lnTo>
                  <a:pt x="4787" y="928"/>
                </a:lnTo>
                <a:lnTo>
                  <a:pt x="4775" y="941"/>
                </a:lnTo>
                <a:lnTo>
                  <a:pt x="4763" y="955"/>
                </a:lnTo>
                <a:lnTo>
                  <a:pt x="4752" y="969"/>
                </a:lnTo>
                <a:lnTo>
                  <a:pt x="4742" y="984"/>
                </a:lnTo>
                <a:lnTo>
                  <a:pt x="4731" y="998"/>
                </a:lnTo>
                <a:lnTo>
                  <a:pt x="4726" y="1007"/>
                </a:lnTo>
                <a:lnTo>
                  <a:pt x="4722" y="1014"/>
                </a:lnTo>
                <a:lnTo>
                  <a:pt x="4713" y="1030"/>
                </a:lnTo>
                <a:lnTo>
                  <a:pt x="4704" y="1046"/>
                </a:lnTo>
                <a:lnTo>
                  <a:pt x="4697" y="1063"/>
                </a:lnTo>
                <a:lnTo>
                  <a:pt x="4690" y="1080"/>
                </a:lnTo>
                <a:lnTo>
                  <a:pt x="4683" y="1097"/>
                </a:lnTo>
                <a:lnTo>
                  <a:pt x="4418" y="1742"/>
                </a:lnTo>
                <a:lnTo>
                  <a:pt x="4154" y="2388"/>
                </a:lnTo>
                <a:lnTo>
                  <a:pt x="3889" y="3032"/>
                </a:lnTo>
                <a:lnTo>
                  <a:pt x="3625" y="3678"/>
                </a:lnTo>
                <a:lnTo>
                  <a:pt x="3360" y="4323"/>
                </a:lnTo>
                <a:lnTo>
                  <a:pt x="3096" y="4969"/>
                </a:lnTo>
                <a:lnTo>
                  <a:pt x="2831" y="5614"/>
                </a:lnTo>
                <a:lnTo>
                  <a:pt x="2567" y="6260"/>
                </a:lnTo>
                <a:lnTo>
                  <a:pt x="2246" y="5478"/>
                </a:lnTo>
                <a:lnTo>
                  <a:pt x="1925" y="4695"/>
                </a:lnTo>
                <a:lnTo>
                  <a:pt x="1604" y="3912"/>
                </a:lnTo>
                <a:lnTo>
                  <a:pt x="1284" y="3129"/>
                </a:lnTo>
                <a:lnTo>
                  <a:pt x="962" y="2347"/>
                </a:lnTo>
                <a:lnTo>
                  <a:pt x="642" y="1564"/>
                </a:lnTo>
                <a:lnTo>
                  <a:pt x="320" y="781"/>
                </a:lnTo>
                <a:lnTo>
                  <a:pt x="0" y="0"/>
                </a:lnTo>
                <a:lnTo>
                  <a:pt x="0" y="617"/>
                </a:lnTo>
                <a:lnTo>
                  <a:pt x="0" y="1234"/>
                </a:lnTo>
                <a:lnTo>
                  <a:pt x="0" y="1851"/>
                </a:lnTo>
                <a:lnTo>
                  <a:pt x="0" y="2469"/>
                </a:lnTo>
                <a:lnTo>
                  <a:pt x="244" y="3065"/>
                </a:lnTo>
                <a:lnTo>
                  <a:pt x="489" y="3662"/>
                </a:lnTo>
                <a:lnTo>
                  <a:pt x="734" y="4258"/>
                </a:lnTo>
                <a:lnTo>
                  <a:pt x="979" y="4855"/>
                </a:lnTo>
                <a:lnTo>
                  <a:pt x="1223" y="5450"/>
                </a:lnTo>
                <a:lnTo>
                  <a:pt x="1468" y="6047"/>
                </a:lnTo>
                <a:lnTo>
                  <a:pt x="1712" y="6644"/>
                </a:lnTo>
                <a:lnTo>
                  <a:pt x="1958" y="7241"/>
                </a:lnTo>
                <a:lnTo>
                  <a:pt x="1968" y="7262"/>
                </a:lnTo>
                <a:lnTo>
                  <a:pt x="1980" y="7283"/>
                </a:lnTo>
                <a:lnTo>
                  <a:pt x="1992" y="7303"/>
                </a:lnTo>
                <a:lnTo>
                  <a:pt x="2005" y="7323"/>
                </a:lnTo>
                <a:lnTo>
                  <a:pt x="2018" y="7341"/>
                </a:lnTo>
                <a:lnTo>
                  <a:pt x="2032" y="7359"/>
                </a:lnTo>
                <a:lnTo>
                  <a:pt x="2047" y="7378"/>
                </a:lnTo>
                <a:lnTo>
                  <a:pt x="2062" y="7395"/>
                </a:lnTo>
                <a:lnTo>
                  <a:pt x="2078" y="7412"/>
                </a:lnTo>
                <a:lnTo>
                  <a:pt x="2094" y="7428"/>
                </a:lnTo>
                <a:lnTo>
                  <a:pt x="2112" y="7444"/>
                </a:lnTo>
                <a:lnTo>
                  <a:pt x="2129" y="7459"/>
                </a:lnTo>
                <a:lnTo>
                  <a:pt x="2148" y="7474"/>
                </a:lnTo>
                <a:lnTo>
                  <a:pt x="2165" y="7489"/>
                </a:lnTo>
                <a:lnTo>
                  <a:pt x="2175" y="7495"/>
                </a:lnTo>
                <a:lnTo>
                  <a:pt x="2185" y="7501"/>
                </a:lnTo>
                <a:lnTo>
                  <a:pt x="2204" y="7515"/>
                </a:lnTo>
                <a:lnTo>
                  <a:pt x="2224" y="7526"/>
                </a:lnTo>
                <a:lnTo>
                  <a:pt x="2245" y="7538"/>
                </a:lnTo>
                <a:lnTo>
                  <a:pt x="2265" y="7549"/>
                </a:lnTo>
                <a:lnTo>
                  <a:pt x="2286" y="7558"/>
                </a:lnTo>
                <a:lnTo>
                  <a:pt x="2308" y="7568"/>
                </a:lnTo>
                <a:lnTo>
                  <a:pt x="2330" y="7576"/>
                </a:lnTo>
                <a:lnTo>
                  <a:pt x="2342" y="7580"/>
                </a:lnTo>
                <a:lnTo>
                  <a:pt x="2352" y="7585"/>
                </a:lnTo>
                <a:lnTo>
                  <a:pt x="2375" y="7592"/>
                </a:lnTo>
                <a:lnTo>
                  <a:pt x="2398" y="7598"/>
                </a:lnTo>
                <a:lnTo>
                  <a:pt x="2410" y="7601"/>
                </a:lnTo>
                <a:lnTo>
                  <a:pt x="2422" y="7603"/>
                </a:lnTo>
                <a:lnTo>
                  <a:pt x="2434" y="7605"/>
                </a:lnTo>
                <a:lnTo>
                  <a:pt x="2445" y="7609"/>
                </a:lnTo>
                <a:lnTo>
                  <a:pt x="2458" y="7611"/>
                </a:lnTo>
                <a:lnTo>
                  <a:pt x="2469" y="7612"/>
                </a:lnTo>
                <a:lnTo>
                  <a:pt x="2493" y="7615"/>
                </a:lnTo>
                <a:lnTo>
                  <a:pt x="2518" y="7617"/>
                </a:lnTo>
                <a:lnTo>
                  <a:pt x="2542" y="7619"/>
                </a:lnTo>
                <a:lnTo>
                  <a:pt x="2567" y="7619"/>
                </a:lnTo>
                <a:lnTo>
                  <a:pt x="2592" y="7619"/>
                </a:lnTo>
                <a:lnTo>
                  <a:pt x="2617" y="7617"/>
                </a:lnTo>
                <a:lnTo>
                  <a:pt x="2630" y="7616"/>
                </a:lnTo>
                <a:lnTo>
                  <a:pt x="2642" y="7615"/>
                </a:lnTo>
                <a:lnTo>
                  <a:pt x="2666" y="7612"/>
                </a:lnTo>
                <a:lnTo>
                  <a:pt x="2690" y="7609"/>
                </a:lnTo>
                <a:lnTo>
                  <a:pt x="2714" y="7603"/>
                </a:lnTo>
                <a:lnTo>
                  <a:pt x="2737" y="7598"/>
                </a:lnTo>
                <a:lnTo>
                  <a:pt x="2760" y="7592"/>
                </a:lnTo>
                <a:lnTo>
                  <a:pt x="2783" y="7585"/>
                </a:lnTo>
                <a:lnTo>
                  <a:pt x="2806" y="7576"/>
                </a:lnTo>
                <a:lnTo>
                  <a:pt x="2828" y="7568"/>
                </a:lnTo>
                <a:lnTo>
                  <a:pt x="2850" y="7558"/>
                </a:lnTo>
                <a:lnTo>
                  <a:pt x="2871" y="7548"/>
                </a:lnTo>
                <a:lnTo>
                  <a:pt x="2881" y="7543"/>
                </a:lnTo>
                <a:lnTo>
                  <a:pt x="2892" y="7538"/>
                </a:lnTo>
                <a:lnTo>
                  <a:pt x="2912" y="7526"/>
                </a:lnTo>
                <a:lnTo>
                  <a:pt x="2932" y="7514"/>
                </a:lnTo>
                <a:lnTo>
                  <a:pt x="2952" y="7501"/>
                </a:lnTo>
                <a:lnTo>
                  <a:pt x="2971" y="7488"/>
                </a:lnTo>
                <a:lnTo>
                  <a:pt x="2990" y="7473"/>
                </a:lnTo>
                <a:lnTo>
                  <a:pt x="2998" y="7466"/>
                </a:lnTo>
                <a:lnTo>
                  <a:pt x="3007" y="7458"/>
                </a:lnTo>
                <a:lnTo>
                  <a:pt x="3025" y="7443"/>
                </a:lnTo>
                <a:lnTo>
                  <a:pt x="3042" y="7427"/>
                </a:lnTo>
                <a:lnTo>
                  <a:pt x="3059" y="7410"/>
                </a:lnTo>
                <a:lnTo>
                  <a:pt x="3074" y="7394"/>
                </a:lnTo>
                <a:lnTo>
                  <a:pt x="3090" y="7376"/>
                </a:lnTo>
                <a:lnTo>
                  <a:pt x="3104" y="7357"/>
                </a:lnTo>
                <a:lnTo>
                  <a:pt x="3118" y="7339"/>
                </a:lnTo>
                <a:lnTo>
                  <a:pt x="3132" y="7319"/>
                </a:lnTo>
                <a:lnTo>
                  <a:pt x="3145" y="7301"/>
                </a:lnTo>
                <a:lnTo>
                  <a:pt x="3157" y="7280"/>
                </a:lnTo>
                <a:lnTo>
                  <a:pt x="3168" y="7260"/>
                </a:lnTo>
                <a:lnTo>
                  <a:pt x="3180" y="7239"/>
                </a:lnTo>
                <a:lnTo>
                  <a:pt x="3478" y="6514"/>
                </a:lnTo>
                <a:lnTo>
                  <a:pt x="3777" y="5789"/>
                </a:lnTo>
                <a:lnTo>
                  <a:pt x="4075" y="5063"/>
                </a:lnTo>
                <a:lnTo>
                  <a:pt x="4374" y="4339"/>
                </a:lnTo>
                <a:lnTo>
                  <a:pt x="4673" y="3614"/>
                </a:lnTo>
                <a:lnTo>
                  <a:pt x="4971" y="2889"/>
                </a:lnTo>
                <a:lnTo>
                  <a:pt x="5270" y="2164"/>
                </a:lnTo>
                <a:lnTo>
                  <a:pt x="5569" y="1440"/>
                </a:lnTo>
                <a:lnTo>
                  <a:pt x="5573" y="1428"/>
                </a:lnTo>
                <a:lnTo>
                  <a:pt x="5578" y="1418"/>
                </a:lnTo>
                <a:lnTo>
                  <a:pt x="5586" y="1395"/>
                </a:lnTo>
                <a:lnTo>
                  <a:pt x="5589" y="1385"/>
                </a:lnTo>
                <a:lnTo>
                  <a:pt x="5592" y="1373"/>
                </a:lnTo>
                <a:lnTo>
                  <a:pt x="5595" y="1361"/>
                </a:lnTo>
                <a:lnTo>
                  <a:pt x="5597" y="1349"/>
                </a:lnTo>
                <a:lnTo>
                  <a:pt x="5602" y="1326"/>
                </a:lnTo>
                <a:lnTo>
                  <a:pt x="5605" y="1301"/>
                </a:lnTo>
                <a:lnTo>
                  <a:pt x="5606" y="1290"/>
                </a:lnTo>
                <a:lnTo>
                  <a:pt x="5607" y="1277"/>
                </a:lnTo>
                <a:lnTo>
                  <a:pt x="5608" y="1265"/>
                </a:lnTo>
                <a:lnTo>
                  <a:pt x="5608" y="1252"/>
                </a:lnTo>
                <a:lnTo>
                  <a:pt x="5607" y="1228"/>
                </a:lnTo>
                <a:lnTo>
                  <a:pt x="5605" y="1204"/>
                </a:lnTo>
                <a:lnTo>
                  <a:pt x="5604" y="1192"/>
                </a:lnTo>
                <a:lnTo>
                  <a:pt x="5603" y="1180"/>
                </a:lnTo>
                <a:lnTo>
                  <a:pt x="5599" y="1157"/>
                </a:lnTo>
                <a:lnTo>
                  <a:pt x="5593" y="1134"/>
                </a:lnTo>
                <a:lnTo>
                  <a:pt x="5586" y="1111"/>
                </a:lnTo>
                <a:lnTo>
                  <a:pt x="5583" y="1101"/>
                </a:lnTo>
                <a:lnTo>
                  <a:pt x="5579" y="1089"/>
                </a:lnTo>
                <a:lnTo>
                  <a:pt x="5575" y="1079"/>
                </a:lnTo>
                <a:lnTo>
                  <a:pt x="5570" y="1068"/>
                </a:lnTo>
                <a:lnTo>
                  <a:pt x="5561" y="1048"/>
                </a:lnTo>
                <a:lnTo>
                  <a:pt x="5551" y="1027"/>
                </a:lnTo>
                <a:lnTo>
                  <a:pt x="5539" y="1007"/>
                </a:lnTo>
                <a:lnTo>
                  <a:pt x="5527" y="988"/>
                </a:lnTo>
                <a:lnTo>
                  <a:pt x="5520" y="979"/>
                </a:lnTo>
                <a:lnTo>
                  <a:pt x="5514" y="969"/>
                </a:lnTo>
                <a:lnTo>
                  <a:pt x="5499" y="952"/>
                </a:lnTo>
                <a:lnTo>
                  <a:pt x="5485" y="934"/>
                </a:lnTo>
                <a:lnTo>
                  <a:pt x="5469" y="917"/>
                </a:lnTo>
                <a:lnTo>
                  <a:pt x="5452" y="901"/>
                </a:lnTo>
                <a:lnTo>
                  <a:pt x="5444" y="894"/>
                </a:lnTo>
                <a:lnTo>
                  <a:pt x="5436" y="887"/>
                </a:lnTo>
                <a:lnTo>
                  <a:pt x="5418" y="873"/>
                </a:lnTo>
                <a:lnTo>
                  <a:pt x="5399" y="860"/>
                </a:lnTo>
                <a:lnTo>
                  <a:pt x="5379" y="847"/>
                </a:lnTo>
                <a:lnTo>
                  <a:pt x="5360" y="836"/>
                </a:lnTo>
                <a:lnTo>
                  <a:pt x="5340" y="825"/>
                </a:lnTo>
                <a:lnTo>
                  <a:pt x="5329" y="821"/>
                </a:lnTo>
                <a:lnTo>
                  <a:pt x="5319" y="816"/>
                </a:lnTo>
                <a:lnTo>
                  <a:pt x="5297" y="808"/>
                </a:lnTo>
                <a:lnTo>
                  <a:pt x="5275" y="800"/>
                </a:lnTo>
                <a:lnTo>
                  <a:pt x="5264" y="797"/>
                </a:lnTo>
                <a:lnTo>
                  <a:pt x="5252" y="794"/>
                </a:lnTo>
                <a:lnTo>
                  <a:pt x="5230" y="789"/>
                </a:lnTo>
                <a:lnTo>
                  <a:pt x="5206" y="785"/>
                </a:lnTo>
                <a:lnTo>
                  <a:pt x="5183" y="781"/>
                </a:lnTo>
                <a:lnTo>
                  <a:pt x="5158" y="779"/>
                </a:lnTo>
                <a:lnTo>
                  <a:pt x="5147" y="779"/>
                </a:lnTo>
                <a:lnTo>
                  <a:pt x="5134" y="779"/>
                </a:lnTo>
                <a:close/>
              </a:path>
            </a:pathLst>
          </a:custGeom>
          <a:solidFill>
            <a:srgbClr val="E8489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613900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2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28498" y="447624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dirty="0"/>
            </a:p>
          </p:txBody>
        </p:sp>
      </p:grpSp>
    </p:spTree>
    <p:extLst>
      <p:ext uri="{BB962C8B-B14F-4D97-AF65-F5344CB8AC3E}">
        <p14:creationId xmlns:p14="http://schemas.microsoft.com/office/powerpoint/2010/main" val="221404730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643163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22" name="Picture Placeholder 2" title="Client Logo"/>
          <p:cNvSpPr>
            <a:spLocks noGrp="1"/>
          </p:cNvSpPr>
          <p:nvPr>
            <p:ph type="pic" idx="13" hasCustomPrompt="1"/>
          </p:nvPr>
        </p:nvSpPr>
        <p:spPr>
          <a:xfrm>
            <a:off x="6747199" y="620715"/>
            <a:ext cx="2730572" cy="575691"/>
          </a:xfrm>
          <a:noFill/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Client Logo</a:t>
            </a: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394963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4"/>
          </p:nvPr>
        </p:nvSpPr>
        <p:spPr>
          <a:xfrm>
            <a:off x="-927" y="1960570"/>
            <a:ext cx="3627780" cy="4897437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>
          <a:xfrm>
            <a:off x="4016899" y="5085184"/>
            <a:ext cx="5460876" cy="1080666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8232" y="620688"/>
            <a:ext cx="2780571" cy="1008112"/>
            <a:chOff x="-541338" y="977900"/>
            <a:chExt cx="8945564" cy="3243263"/>
          </a:xfrm>
        </p:grpSpPr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47855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392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792408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768562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68164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© </a:t>
            </a:r>
            <a:r>
              <a:rPr lang="fi-FI" dirty="0" err="1">
                <a:solidFill>
                  <a:prstClr val="white"/>
                </a:solidFill>
              </a:rPr>
              <a:t>Talent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Vectia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079F19-D375-4DE8-BDB8-CCC61763CEB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016896" y="2780928"/>
            <a:ext cx="5460875" cy="2304256"/>
          </a:xfrm>
        </p:spPr>
        <p:txBody>
          <a:bodyPr/>
          <a:lstStyle>
            <a:lvl1pPr algn="l"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428497" y="447623"/>
            <a:ext cx="1800200" cy="652673"/>
            <a:chOff x="-541338" y="977900"/>
            <a:chExt cx="8945564" cy="3243263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90881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31" y="1268414"/>
            <a:ext cx="4442221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3" y="1268414"/>
            <a:ext cx="4442222" cy="489743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389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229" y="1409795"/>
            <a:ext cx="444394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29" y="1844825"/>
            <a:ext cx="444394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0" y="1409795"/>
            <a:ext cx="4445662" cy="43239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1844825"/>
            <a:ext cx="4445662" cy="43210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688181"/>
                </a:solidFill>
              </a:rPr>
              <a:t>© </a:t>
            </a:r>
            <a:r>
              <a:rPr lang="fi-FI" dirty="0" err="1">
                <a:solidFill>
                  <a:srgbClr val="688181"/>
                </a:solidFill>
              </a:rPr>
              <a:t>Talent</a:t>
            </a:r>
            <a:r>
              <a:rPr lang="fi-FI" dirty="0">
                <a:solidFill>
                  <a:srgbClr val="688181"/>
                </a:solidFill>
              </a:rPr>
              <a:t> </a:t>
            </a:r>
            <a:r>
              <a:rPr lang="fi-FI" dirty="0" err="1">
                <a:solidFill>
                  <a:srgbClr val="688181"/>
                </a:solidFill>
              </a:rPr>
              <a:t>Vectia</a:t>
            </a:r>
            <a:endParaRPr lang="fi-FI" dirty="0">
              <a:solidFill>
                <a:srgbClr val="68818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79F19-D375-4DE8-BDB8-CCC61763CEBB}" type="slidenum">
              <a:rPr lang="fi-FI" smtClean="0">
                <a:solidFill>
                  <a:srgbClr val="688181"/>
                </a:solidFill>
              </a:rPr>
              <a:pPr/>
              <a:t>‹#›</a:t>
            </a:fld>
            <a:endParaRPr lang="fi-FI">
              <a:solidFill>
                <a:srgbClr val="6881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5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9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61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theme" Target="../theme/theme4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66.xml"/><Relationship Id="rId21" Type="http://schemas.openxmlformats.org/officeDocument/2006/relationships/slideLayout" Target="../slideLayouts/slideLayout84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slideLayout" Target="../slideLayouts/slideLayout80.xml"/><Relationship Id="rId25" Type="http://schemas.openxmlformats.org/officeDocument/2006/relationships/theme" Target="../theme/theme5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83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2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23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73.xml"/><Relationship Id="rId19" Type="http://schemas.openxmlformats.org/officeDocument/2006/relationships/slideLayout" Target="../slideLayouts/slideLayout82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Relationship Id="rId22" Type="http://schemas.openxmlformats.org/officeDocument/2006/relationships/slideLayout" Target="../slideLayouts/slideLayout8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0.xml"/><Relationship Id="rId21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24" Type="http://schemas.openxmlformats.org/officeDocument/2006/relationships/theme" Target="../theme/theme6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23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97.xml"/><Relationship Id="rId19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Relationship Id="rId22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1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4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753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8" r:id="rId3"/>
    <p:sldLayoutId id="2147483662" r:id="rId4"/>
    <p:sldLayoutId id="2147483663" r:id="rId5"/>
    <p:sldLayoutId id="2147483651" r:id="rId6"/>
    <p:sldLayoutId id="2147483664" r:id="rId7"/>
    <p:sldLayoutId id="2147483666" r:id="rId8"/>
    <p:sldLayoutId id="2147483667" r:id="rId9"/>
    <p:sldLayoutId id="2147483665" r:id="rId10"/>
    <p:sldLayoutId id="2147483652" r:id="rId11"/>
    <p:sldLayoutId id="2147483653" r:id="rId12"/>
    <p:sldLayoutId id="2147483660" r:id="rId13"/>
    <p:sldLayoutId id="2147483661" r:id="rId14"/>
    <p:sldLayoutId id="2147483669" r:id="rId15"/>
    <p:sldLayoutId id="2147483654" r:id="rId16"/>
    <p:sldLayoutId id="2147483671" r:id="rId17"/>
    <p:sldLayoutId id="2147483670" r:id="rId18"/>
    <p:sldLayoutId id="2147483673" r:id="rId19"/>
    <p:sldLayoutId id="2147483674" r:id="rId20"/>
    <p:sldLayoutId id="2147483675" r:id="rId21"/>
    <p:sldLayoutId id="2147483655" r:id="rId22"/>
    <p:sldLayoutId id="2147483676" r:id="rId23"/>
    <p:sldLayoutId id="2147483678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895" y="2816932"/>
            <a:ext cx="5460609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906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dirty="0">
                <a:solidFill>
                  <a:prstClr val="white"/>
                </a:solidFill>
              </a:endParaRPr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41000" y="1627200"/>
            <a:ext cx="8424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063E-FC9A-490C-8C0B-19FB522CC040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t>5.1.2022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pitchFamily="34" charset="-128"/>
              </a:rPr>
              <a:pPr/>
              <a:t>‹#›</a:t>
            </a:fld>
            <a:endParaRPr lang="fi-FI" dirty="0">
              <a:solidFill>
                <a:prstClr val="black">
                  <a:tint val="75000"/>
                </a:prstClr>
              </a:solidFill>
              <a:ea typeface="ＭＳ Ｐゴシック" pitchFamily="34" charset="-128"/>
            </a:endParaRP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184600"/>
            <a:ext cx="1443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741000" y="620688"/>
            <a:ext cx="8424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83" y="5661251"/>
            <a:ext cx="1443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9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3996" y="1839914"/>
            <a:ext cx="7295356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957926" y="515938"/>
            <a:ext cx="803142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title style</a:t>
            </a:r>
            <a:endParaRPr lang="en-US"/>
          </a:p>
        </p:txBody>
      </p:sp>
      <p:pic>
        <p:nvPicPr>
          <p:cNvPr id="5" name="Picture 4" descr="TURKUABO_WHITE-01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32" y="5958177"/>
            <a:ext cx="1344918" cy="65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6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/>
          <a:ea typeface="ヒラギノ角ゴ Pro W3" charset="0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ヒラギノ角ゴ Pro W3" charset="0"/>
        </a:defRPr>
      </a:lvl9pPr>
    </p:titleStyle>
    <p:bodyStyle>
      <a:lvl1pPr marL="179388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1pPr>
      <a:lvl2pPr marL="574675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/>
        <a:buChar char="-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2pPr>
      <a:lvl3pPr marL="935038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SzPct val="60000"/>
        <a:buFont typeface="Courier New" charset="0"/>
        <a:buChar char="o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3pPr>
      <a:lvl4pPr marL="1295400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/>
        <a:buChar char="-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4pPr>
      <a:lvl5pPr marL="1655763" indent="-179388" algn="l" defTabSz="457200" rtl="0" fontAlgn="base">
        <a:lnSpc>
          <a:spcPts val="2100"/>
        </a:lnSpc>
        <a:spcBef>
          <a:spcPct val="0"/>
        </a:spcBef>
        <a:spcAft>
          <a:spcPts val="1200"/>
        </a:spcAft>
        <a:buFont typeface="Lucida Grande" charset="0"/>
        <a:buChar char="–"/>
        <a:defRPr kern="1200">
          <a:solidFill>
            <a:schemeClr val="tx1"/>
          </a:solidFill>
          <a:latin typeface="Arial"/>
          <a:ea typeface="ヒラギノ角ゴ Pro W3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0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 dirty="0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2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074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2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1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688181"/>
                </a:solidFill>
              </a:rPr>
              <a:t>© Talent Vectia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 dirty="0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4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692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  <p:sldLayoutId id="2147483742" r:id="rId21"/>
    <p:sldLayoutId id="2147483743" r:id="rId22"/>
    <p:sldLayoutId id="2147483744" r:id="rId23"/>
    <p:sldLayoutId id="2147483745" r:id="rId2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01" y="282164"/>
            <a:ext cx="7644849" cy="936104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00" y="1412875"/>
            <a:ext cx="9049275" cy="4752975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471" y="6525344"/>
            <a:ext cx="163818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688181"/>
                </a:solidFill>
              </a:rPr>
              <a:t>© Talent </a:t>
            </a:r>
            <a:r>
              <a:rPr lang="en-US" dirty="0" err="1">
                <a:solidFill>
                  <a:srgbClr val="688181"/>
                </a:solidFill>
              </a:rPr>
              <a:t>Vectia</a:t>
            </a:r>
            <a:endParaRPr lang="en-US" dirty="0">
              <a:solidFill>
                <a:srgbClr val="68818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8974" y="6525344"/>
            <a:ext cx="468052" cy="216024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079F19-D375-4DE8-BDB8-CCC61763CEBB}" type="slidenum">
              <a:rPr lang="en-US" smtClean="0">
                <a:solidFill>
                  <a:srgbClr val="688181"/>
                </a:solidFill>
              </a:rPr>
              <a:pPr/>
              <a:t>‹#›</a:t>
            </a:fld>
            <a:endParaRPr lang="en-US">
              <a:solidFill>
                <a:srgbClr val="68818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465257" y="168852"/>
            <a:ext cx="1246272" cy="451843"/>
            <a:chOff x="-541338" y="977900"/>
            <a:chExt cx="8945564" cy="3243263"/>
          </a:xfrm>
        </p:grpSpPr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167062" y="2684463"/>
              <a:ext cx="825500" cy="1495425"/>
            </a:xfrm>
            <a:custGeom>
              <a:avLst/>
              <a:gdLst>
                <a:gd name="T0" fmla="*/ 1040 w 1040"/>
                <a:gd name="T1" fmla="*/ 267 h 1884"/>
                <a:gd name="T2" fmla="*/ 284 w 1040"/>
                <a:gd name="T3" fmla="*/ 267 h 1884"/>
                <a:gd name="T4" fmla="*/ 284 w 1040"/>
                <a:gd name="T5" fmla="*/ 720 h 1884"/>
                <a:gd name="T6" fmla="*/ 1018 w 1040"/>
                <a:gd name="T7" fmla="*/ 720 h 1884"/>
                <a:gd name="T8" fmla="*/ 1018 w 1040"/>
                <a:gd name="T9" fmla="*/ 987 h 1884"/>
                <a:gd name="T10" fmla="*/ 284 w 1040"/>
                <a:gd name="T11" fmla="*/ 987 h 1884"/>
                <a:gd name="T12" fmla="*/ 284 w 1040"/>
                <a:gd name="T13" fmla="*/ 1616 h 1884"/>
                <a:gd name="T14" fmla="*/ 1040 w 1040"/>
                <a:gd name="T15" fmla="*/ 1616 h 1884"/>
                <a:gd name="T16" fmla="*/ 1040 w 1040"/>
                <a:gd name="T17" fmla="*/ 1884 h 1884"/>
                <a:gd name="T18" fmla="*/ 520 w 1040"/>
                <a:gd name="T19" fmla="*/ 1884 h 1884"/>
                <a:gd name="T20" fmla="*/ 0 w 1040"/>
                <a:gd name="T21" fmla="*/ 1884 h 1884"/>
                <a:gd name="T22" fmla="*/ 0 w 1040"/>
                <a:gd name="T23" fmla="*/ 1412 h 1884"/>
                <a:gd name="T24" fmla="*/ 0 w 1040"/>
                <a:gd name="T25" fmla="*/ 942 h 1884"/>
                <a:gd name="T26" fmla="*/ 0 w 1040"/>
                <a:gd name="T27" fmla="*/ 470 h 1884"/>
                <a:gd name="T28" fmla="*/ 0 w 1040"/>
                <a:gd name="T29" fmla="*/ 0 h 1884"/>
                <a:gd name="T30" fmla="*/ 520 w 1040"/>
                <a:gd name="T31" fmla="*/ 0 h 1884"/>
                <a:gd name="T32" fmla="*/ 1040 w 1040"/>
                <a:gd name="T33" fmla="*/ 0 h 1884"/>
                <a:gd name="T34" fmla="*/ 1040 w 1040"/>
                <a:gd name="T35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4">
                  <a:moveTo>
                    <a:pt x="1040" y="267"/>
                  </a:moveTo>
                  <a:lnTo>
                    <a:pt x="284" y="267"/>
                  </a:lnTo>
                  <a:lnTo>
                    <a:pt x="284" y="720"/>
                  </a:lnTo>
                  <a:lnTo>
                    <a:pt x="1018" y="720"/>
                  </a:lnTo>
                  <a:lnTo>
                    <a:pt x="1018" y="987"/>
                  </a:lnTo>
                  <a:lnTo>
                    <a:pt x="284" y="987"/>
                  </a:lnTo>
                  <a:lnTo>
                    <a:pt x="284" y="1616"/>
                  </a:lnTo>
                  <a:lnTo>
                    <a:pt x="1040" y="1616"/>
                  </a:lnTo>
                  <a:lnTo>
                    <a:pt x="1040" y="1884"/>
                  </a:lnTo>
                  <a:lnTo>
                    <a:pt x="520" y="1884"/>
                  </a:lnTo>
                  <a:lnTo>
                    <a:pt x="0" y="1884"/>
                  </a:lnTo>
                  <a:lnTo>
                    <a:pt x="0" y="1412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20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4171950" y="2655888"/>
              <a:ext cx="1181100" cy="1552575"/>
            </a:xfrm>
            <a:custGeom>
              <a:avLst/>
              <a:gdLst>
                <a:gd name="T0" fmla="*/ 1425 w 1487"/>
                <a:gd name="T1" fmla="*/ 427 h 1955"/>
                <a:gd name="T2" fmla="*/ 1299 w 1487"/>
                <a:gd name="T3" fmla="*/ 349 h 1955"/>
                <a:gd name="T4" fmla="*/ 1172 w 1487"/>
                <a:gd name="T5" fmla="*/ 298 h 1955"/>
                <a:gd name="T6" fmla="*/ 1043 w 1487"/>
                <a:gd name="T7" fmla="*/ 272 h 1955"/>
                <a:gd name="T8" fmla="*/ 871 w 1487"/>
                <a:gd name="T9" fmla="*/ 276 h 1955"/>
                <a:gd name="T10" fmla="*/ 771 w 1487"/>
                <a:gd name="T11" fmla="*/ 298 h 1955"/>
                <a:gd name="T12" fmla="*/ 679 w 1487"/>
                <a:gd name="T13" fmla="*/ 334 h 1955"/>
                <a:gd name="T14" fmla="*/ 565 w 1487"/>
                <a:gd name="T15" fmla="*/ 407 h 1955"/>
                <a:gd name="T16" fmla="*/ 463 w 1487"/>
                <a:gd name="T17" fmla="*/ 503 h 1955"/>
                <a:gd name="T18" fmla="*/ 399 w 1487"/>
                <a:gd name="T19" fmla="*/ 587 h 1955"/>
                <a:gd name="T20" fmla="*/ 331 w 1487"/>
                <a:gd name="T21" fmla="*/ 724 h 1955"/>
                <a:gd name="T22" fmla="*/ 303 w 1487"/>
                <a:gd name="T23" fmla="*/ 824 h 1955"/>
                <a:gd name="T24" fmla="*/ 288 w 1487"/>
                <a:gd name="T25" fmla="*/ 929 h 1955"/>
                <a:gd name="T26" fmla="*/ 288 w 1487"/>
                <a:gd name="T27" fmla="*/ 1040 h 1955"/>
                <a:gd name="T28" fmla="*/ 310 w 1487"/>
                <a:gd name="T29" fmla="*/ 1178 h 1955"/>
                <a:gd name="T30" fmla="*/ 343 w 1487"/>
                <a:gd name="T31" fmla="*/ 1274 h 1955"/>
                <a:gd name="T32" fmla="*/ 399 w 1487"/>
                <a:gd name="T33" fmla="*/ 1378 h 1955"/>
                <a:gd name="T34" fmla="*/ 463 w 1487"/>
                <a:gd name="T35" fmla="*/ 1460 h 1955"/>
                <a:gd name="T36" fmla="*/ 565 w 1487"/>
                <a:gd name="T37" fmla="*/ 1555 h 1955"/>
                <a:gd name="T38" fmla="*/ 664 w 1487"/>
                <a:gd name="T39" fmla="*/ 1618 h 1955"/>
                <a:gd name="T40" fmla="*/ 805 w 1487"/>
                <a:gd name="T41" fmla="*/ 1669 h 1955"/>
                <a:gd name="T42" fmla="*/ 942 w 1487"/>
                <a:gd name="T43" fmla="*/ 1689 h 1955"/>
                <a:gd name="T44" fmla="*/ 1067 w 1487"/>
                <a:gd name="T45" fmla="*/ 1685 h 1955"/>
                <a:gd name="T46" fmla="*/ 1178 w 1487"/>
                <a:gd name="T47" fmla="*/ 1662 h 1955"/>
                <a:gd name="T48" fmla="*/ 1263 w 1487"/>
                <a:gd name="T49" fmla="*/ 1627 h 1955"/>
                <a:gd name="T50" fmla="*/ 1386 w 1487"/>
                <a:gd name="T51" fmla="*/ 1553 h 1955"/>
                <a:gd name="T52" fmla="*/ 1425 w 1487"/>
                <a:gd name="T53" fmla="*/ 1849 h 1955"/>
                <a:gd name="T54" fmla="*/ 1237 w 1487"/>
                <a:gd name="T55" fmla="*/ 1921 h 1955"/>
                <a:gd name="T56" fmla="*/ 1057 w 1487"/>
                <a:gd name="T57" fmla="*/ 1952 h 1955"/>
                <a:gd name="T58" fmla="*/ 899 w 1487"/>
                <a:gd name="T59" fmla="*/ 1953 h 1955"/>
                <a:gd name="T60" fmla="*/ 757 w 1487"/>
                <a:gd name="T61" fmla="*/ 1933 h 1955"/>
                <a:gd name="T62" fmla="*/ 621 w 1487"/>
                <a:gd name="T63" fmla="*/ 1893 h 1955"/>
                <a:gd name="T64" fmla="*/ 495 w 1487"/>
                <a:gd name="T65" fmla="*/ 1834 h 1955"/>
                <a:gd name="T66" fmla="*/ 376 w 1487"/>
                <a:gd name="T67" fmla="*/ 1755 h 1955"/>
                <a:gd name="T68" fmla="*/ 266 w 1487"/>
                <a:gd name="T69" fmla="*/ 1656 h 1955"/>
                <a:gd name="T70" fmla="*/ 173 w 1487"/>
                <a:gd name="T71" fmla="*/ 1543 h 1955"/>
                <a:gd name="T72" fmla="*/ 99 w 1487"/>
                <a:gd name="T73" fmla="*/ 1423 h 1955"/>
                <a:gd name="T74" fmla="*/ 47 w 1487"/>
                <a:gd name="T75" fmla="*/ 1294 h 1955"/>
                <a:gd name="T76" fmla="*/ 14 w 1487"/>
                <a:gd name="T77" fmla="*/ 1158 h 1955"/>
                <a:gd name="T78" fmla="*/ 0 w 1487"/>
                <a:gd name="T79" fmla="*/ 1012 h 1955"/>
                <a:gd name="T80" fmla="*/ 5 w 1487"/>
                <a:gd name="T81" fmla="*/ 877 h 1955"/>
                <a:gd name="T82" fmla="*/ 33 w 1487"/>
                <a:gd name="T83" fmla="*/ 728 h 1955"/>
                <a:gd name="T84" fmla="*/ 75 w 1487"/>
                <a:gd name="T85" fmla="*/ 607 h 1955"/>
                <a:gd name="T86" fmla="*/ 134 w 1487"/>
                <a:gd name="T87" fmla="*/ 492 h 1955"/>
                <a:gd name="T88" fmla="*/ 208 w 1487"/>
                <a:gd name="T89" fmla="*/ 380 h 1955"/>
                <a:gd name="T90" fmla="*/ 313 w 1487"/>
                <a:gd name="T91" fmla="*/ 264 h 1955"/>
                <a:gd name="T92" fmla="*/ 438 w 1487"/>
                <a:gd name="T93" fmla="*/ 164 h 1955"/>
                <a:gd name="T94" fmla="*/ 574 w 1487"/>
                <a:gd name="T95" fmla="*/ 86 h 1955"/>
                <a:gd name="T96" fmla="*/ 722 w 1487"/>
                <a:gd name="T97" fmla="*/ 34 h 1955"/>
                <a:gd name="T98" fmla="*/ 882 w 1487"/>
                <a:gd name="T99" fmla="*/ 5 h 1955"/>
                <a:gd name="T100" fmla="*/ 1059 w 1487"/>
                <a:gd name="T101" fmla="*/ 2 h 1955"/>
                <a:gd name="T102" fmla="*/ 1184 w 1487"/>
                <a:gd name="T103" fmla="*/ 19 h 1955"/>
                <a:gd name="T104" fmla="*/ 1337 w 1487"/>
                <a:gd name="T105" fmla="*/ 65 h 1955"/>
                <a:gd name="T106" fmla="*/ 1487 w 1487"/>
                <a:gd name="T107" fmla="*/ 137 h 1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87" h="1955">
                  <a:moveTo>
                    <a:pt x="1487" y="137"/>
                  </a:moveTo>
                  <a:lnTo>
                    <a:pt x="1487" y="475"/>
                  </a:lnTo>
                  <a:lnTo>
                    <a:pt x="1471" y="462"/>
                  </a:lnTo>
                  <a:lnTo>
                    <a:pt x="1456" y="450"/>
                  </a:lnTo>
                  <a:lnTo>
                    <a:pt x="1441" y="438"/>
                  </a:lnTo>
                  <a:lnTo>
                    <a:pt x="1425" y="427"/>
                  </a:lnTo>
                  <a:lnTo>
                    <a:pt x="1394" y="405"/>
                  </a:lnTo>
                  <a:lnTo>
                    <a:pt x="1362" y="385"/>
                  </a:lnTo>
                  <a:lnTo>
                    <a:pt x="1347" y="375"/>
                  </a:lnTo>
                  <a:lnTo>
                    <a:pt x="1331" y="366"/>
                  </a:lnTo>
                  <a:lnTo>
                    <a:pt x="1315" y="357"/>
                  </a:lnTo>
                  <a:lnTo>
                    <a:pt x="1299" y="349"/>
                  </a:lnTo>
                  <a:lnTo>
                    <a:pt x="1268" y="333"/>
                  </a:lnTo>
                  <a:lnTo>
                    <a:pt x="1235" y="320"/>
                  </a:lnTo>
                  <a:lnTo>
                    <a:pt x="1220" y="313"/>
                  </a:lnTo>
                  <a:lnTo>
                    <a:pt x="1204" y="308"/>
                  </a:lnTo>
                  <a:lnTo>
                    <a:pt x="1188" y="303"/>
                  </a:lnTo>
                  <a:lnTo>
                    <a:pt x="1172" y="298"/>
                  </a:lnTo>
                  <a:lnTo>
                    <a:pt x="1156" y="292"/>
                  </a:lnTo>
                  <a:lnTo>
                    <a:pt x="1140" y="288"/>
                  </a:lnTo>
                  <a:lnTo>
                    <a:pt x="1108" y="281"/>
                  </a:lnTo>
                  <a:lnTo>
                    <a:pt x="1075" y="276"/>
                  </a:lnTo>
                  <a:lnTo>
                    <a:pt x="1058" y="274"/>
                  </a:lnTo>
                  <a:lnTo>
                    <a:pt x="1043" y="272"/>
                  </a:lnTo>
                  <a:lnTo>
                    <a:pt x="1009" y="269"/>
                  </a:lnTo>
                  <a:lnTo>
                    <a:pt x="977" y="268"/>
                  </a:lnTo>
                  <a:lnTo>
                    <a:pt x="941" y="269"/>
                  </a:lnTo>
                  <a:lnTo>
                    <a:pt x="905" y="272"/>
                  </a:lnTo>
                  <a:lnTo>
                    <a:pt x="888" y="274"/>
                  </a:lnTo>
                  <a:lnTo>
                    <a:pt x="871" y="276"/>
                  </a:lnTo>
                  <a:lnTo>
                    <a:pt x="854" y="279"/>
                  </a:lnTo>
                  <a:lnTo>
                    <a:pt x="837" y="281"/>
                  </a:lnTo>
                  <a:lnTo>
                    <a:pt x="820" y="285"/>
                  </a:lnTo>
                  <a:lnTo>
                    <a:pt x="804" y="289"/>
                  </a:lnTo>
                  <a:lnTo>
                    <a:pt x="788" y="294"/>
                  </a:lnTo>
                  <a:lnTo>
                    <a:pt x="771" y="298"/>
                  </a:lnTo>
                  <a:lnTo>
                    <a:pt x="756" y="303"/>
                  </a:lnTo>
                  <a:lnTo>
                    <a:pt x="740" y="308"/>
                  </a:lnTo>
                  <a:lnTo>
                    <a:pt x="724" y="314"/>
                  </a:lnTo>
                  <a:lnTo>
                    <a:pt x="708" y="321"/>
                  </a:lnTo>
                  <a:lnTo>
                    <a:pt x="694" y="327"/>
                  </a:lnTo>
                  <a:lnTo>
                    <a:pt x="679" y="334"/>
                  </a:lnTo>
                  <a:lnTo>
                    <a:pt x="663" y="342"/>
                  </a:lnTo>
                  <a:lnTo>
                    <a:pt x="649" y="350"/>
                  </a:lnTo>
                  <a:lnTo>
                    <a:pt x="620" y="367"/>
                  </a:lnTo>
                  <a:lnTo>
                    <a:pt x="606" y="376"/>
                  </a:lnTo>
                  <a:lnTo>
                    <a:pt x="592" y="386"/>
                  </a:lnTo>
                  <a:lnTo>
                    <a:pt x="565" y="407"/>
                  </a:lnTo>
                  <a:lnTo>
                    <a:pt x="538" y="429"/>
                  </a:lnTo>
                  <a:lnTo>
                    <a:pt x="512" y="452"/>
                  </a:lnTo>
                  <a:lnTo>
                    <a:pt x="500" y="464"/>
                  </a:lnTo>
                  <a:lnTo>
                    <a:pt x="487" y="477"/>
                  </a:lnTo>
                  <a:lnTo>
                    <a:pt x="475" y="490"/>
                  </a:lnTo>
                  <a:lnTo>
                    <a:pt x="463" y="503"/>
                  </a:lnTo>
                  <a:lnTo>
                    <a:pt x="451" y="517"/>
                  </a:lnTo>
                  <a:lnTo>
                    <a:pt x="440" y="530"/>
                  </a:lnTo>
                  <a:lnTo>
                    <a:pt x="430" y="544"/>
                  </a:lnTo>
                  <a:lnTo>
                    <a:pt x="419" y="559"/>
                  </a:lnTo>
                  <a:lnTo>
                    <a:pt x="409" y="572"/>
                  </a:lnTo>
                  <a:lnTo>
                    <a:pt x="399" y="587"/>
                  </a:lnTo>
                  <a:lnTo>
                    <a:pt x="381" y="616"/>
                  </a:lnTo>
                  <a:lnTo>
                    <a:pt x="365" y="646"/>
                  </a:lnTo>
                  <a:lnTo>
                    <a:pt x="350" y="677"/>
                  </a:lnTo>
                  <a:lnTo>
                    <a:pt x="343" y="692"/>
                  </a:lnTo>
                  <a:lnTo>
                    <a:pt x="336" y="708"/>
                  </a:lnTo>
                  <a:lnTo>
                    <a:pt x="331" y="724"/>
                  </a:lnTo>
                  <a:lnTo>
                    <a:pt x="325" y="740"/>
                  </a:lnTo>
                  <a:lnTo>
                    <a:pt x="320" y="757"/>
                  </a:lnTo>
                  <a:lnTo>
                    <a:pt x="314" y="772"/>
                  </a:lnTo>
                  <a:lnTo>
                    <a:pt x="310" y="789"/>
                  </a:lnTo>
                  <a:lnTo>
                    <a:pt x="306" y="807"/>
                  </a:lnTo>
                  <a:lnTo>
                    <a:pt x="303" y="824"/>
                  </a:lnTo>
                  <a:lnTo>
                    <a:pt x="299" y="840"/>
                  </a:lnTo>
                  <a:lnTo>
                    <a:pt x="296" y="858"/>
                  </a:lnTo>
                  <a:lnTo>
                    <a:pt x="293" y="876"/>
                  </a:lnTo>
                  <a:lnTo>
                    <a:pt x="291" y="894"/>
                  </a:lnTo>
                  <a:lnTo>
                    <a:pt x="289" y="912"/>
                  </a:lnTo>
                  <a:lnTo>
                    <a:pt x="288" y="929"/>
                  </a:lnTo>
                  <a:lnTo>
                    <a:pt x="287" y="947"/>
                  </a:lnTo>
                  <a:lnTo>
                    <a:pt x="287" y="966"/>
                  </a:lnTo>
                  <a:lnTo>
                    <a:pt x="286" y="985"/>
                  </a:lnTo>
                  <a:lnTo>
                    <a:pt x="287" y="1004"/>
                  </a:lnTo>
                  <a:lnTo>
                    <a:pt x="287" y="1022"/>
                  </a:lnTo>
                  <a:lnTo>
                    <a:pt x="288" y="1040"/>
                  </a:lnTo>
                  <a:lnTo>
                    <a:pt x="289" y="1057"/>
                  </a:lnTo>
                  <a:lnTo>
                    <a:pt x="293" y="1093"/>
                  </a:lnTo>
                  <a:lnTo>
                    <a:pt x="299" y="1128"/>
                  </a:lnTo>
                  <a:lnTo>
                    <a:pt x="303" y="1144"/>
                  </a:lnTo>
                  <a:lnTo>
                    <a:pt x="306" y="1161"/>
                  </a:lnTo>
                  <a:lnTo>
                    <a:pt x="310" y="1178"/>
                  </a:lnTo>
                  <a:lnTo>
                    <a:pt x="314" y="1195"/>
                  </a:lnTo>
                  <a:lnTo>
                    <a:pt x="320" y="1210"/>
                  </a:lnTo>
                  <a:lnTo>
                    <a:pt x="325" y="1227"/>
                  </a:lnTo>
                  <a:lnTo>
                    <a:pt x="331" y="1243"/>
                  </a:lnTo>
                  <a:lnTo>
                    <a:pt x="336" y="1258"/>
                  </a:lnTo>
                  <a:lnTo>
                    <a:pt x="343" y="1274"/>
                  </a:lnTo>
                  <a:lnTo>
                    <a:pt x="350" y="1290"/>
                  </a:lnTo>
                  <a:lnTo>
                    <a:pt x="357" y="1305"/>
                  </a:lnTo>
                  <a:lnTo>
                    <a:pt x="365" y="1319"/>
                  </a:lnTo>
                  <a:lnTo>
                    <a:pt x="381" y="1349"/>
                  </a:lnTo>
                  <a:lnTo>
                    <a:pt x="390" y="1363"/>
                  </a:lnTo>
                  <a:lnTo>
                    <a:pt x="399" y="1378"/>
                  </a:lnTo>
                  <a:lnTo>
                    <a:pt x="409" y="1392"/>
                  </a:lnTo>
                  <a:lnTo>
                    <a:pt x="419" y="1406"/>
                  </a:lnTo>
                  <a:lnTo>
                    <a:pt x="430" y="1420"/>
                  </a:lnTo>
                  <a:lnTo>
                    <a:pt x="440" y="1433"/>
                  </a:lnTo>
                  <a:lnTo>
                    <a:pt x="451" y="1446"/>
                  </a:lnTo>
                  <a:lnTo>
                    <a:pt x="463" y="1460"/>
                  </a:lnTo>
                  <a:lnTo>
                    <a:pt x="487" y="1486"/>
                  </a:lnTo>
                  <a:lnTo>
                    <a:pt x="500" y="1498"/>
                  </a:lnTo>
                  <a:lnTo>
                    <a:pt x="512" y="1510"/>
                  </a:lnTo>
                  <a:lnTo>
                    <a:pt x="525" y="1523"/>
                  </a:lnTo>
                  <a:lnTo>
                    <a:pt x="539" y="1533"/>
                  </a:lnTo>
                  <a:lnTo>
                    <a:pt x="565" y="1555"/>
                  </a:lnTo>
                  <a:lnTo>
                    <a:pt x="593" y="1575"/>
                  </a:lnTo>
                  <a:lnTo>
                    <a:pt x="607" y="1584"/>
                  </a:lnTo>
                  <a:lnTo>
                    <a:pt x="620" y="1593"/>
                  </a:lnTo>
                  <a:lnTo>
                    <a:pt x="635" y="1601"/>
                  </a:lnTo>
                  <a:lnTo>
                    <a:pt x="650" y="1609"/>
                  </a:lnTo>
                  <a:lnTo>
                    <a:pt x="664" y="1618"/>
                  </a:lnTo>
                  <a:lnTo>
                    <a:pt x="679" y="1625"/>
                  </a:lnTo>
                  <a:lnTo>
                    <a:pt x="709" y="1639"/>
                  </a:lnTo>
                  <a:lnTo>
                    <a:pt x="741" y="1650"/>
                  </a:lnTo>
                  <a:lnTo>
                    <a:pt x="772" y="1661"/>
                  </a:lnTo>
                  <a:lnTo>
                    <a:pt x="789" y="1665"/>
                  </a:lnTo>
                  <a:lnTo>
                    <a:pt x="805" y="1669"/>
                  </a:lnTo>
                  <a:lnTo>
                    <a:pt x="822" y="1673"/>
                  </a:lnTo>
                  <a:lnTo>
                    <a:pt x="838" y="1677"/>
                  </a:lnTo>
                  <a:lnTo>
                    <a:pt x="872" y="1682"/>
                  </a:lnTo>
                  <a:lnTo>
                    <a:pt x="906" y="1686"/>
                  </a:lnTo>
                  <a:lnTo>
                    <a:pt x="924" y="1688"/>
                  </a:lnTo>
                  <a:lnTo>
                    <a:pt x="942" y="1689"/>
                  </a:lnTo>
                  <a:lnTo>
                    <a:pt x="978" y="1689"/>
                  </a:lnTo>
                  <a:lnTo>
                    <a:pt x="997" y="1689"/>
                  </a:lnTo>
                  <a:lnTo>
                    <a:pt x="1014" y="1689"/>
                  </a:lnTo>
                  <a:lnTo>
                    <a:pt x="1032" y="1688"/>
                  </a:lnTo>
                  <a:lnTo>
                    <a:pt x="1050" y="1686"/>
                  </a:lnTo>
                  <a:lnTo>
                    <a:pt x="1067" y="1685"/>
                  </a:lnTo>
                  <a:lnTo>
                    <a:pt x="1084" y="1683"/>
                  </a:lnTo>
                  <a:lnTo>
                    <a:pt x="1117" y="1678"/>
                  </a:lnTo>
                  <a:lnTo>
                    <a:pt x="1133" y="1674"/>
                  </a:lnTo>
                  <a:lnTo>
                    <a:pt x="1147" y="1670"/>
                  </a:lnTo>
                  <a:lnTo>
                    <a:pt x="1163" y="1666"/>
                  </a:lnTo>
                  <a:lnTo>
                    <a:pt x="1178" y="1662"/>
                  </a:lnTo>
                  <a:lnTo>
                    <a:pt x="1191" y="1658"/>
                  </a:lnTo>
                  <a:lnTo>
                    <a:pt x="1206" y="1652"/>
                  </a:lnTo>
                  <a:lnTo>
                    <a:pt x="1220" y="1646"/>
                  </a:lnTo>
                  <a:lnTo>
                    <a:pt x="1233" y="1641"/>
                  </a:lnTo>
                  <a:lnTo>
                    <a:pt x="1248" y="1635"/>
                  </a:lnTo>
                  <a:lnTo>
                    <a:pt x="1263" y="1627"/>
                  </a:lnTo>
                  <a:lnTo>
                    <a:pt x="1277" y="1620"/>
                  </a:lnTo>
                  <a:lnTo>
                    <a:pt x="1292" y="1612"/>
                  </a:lnTo>
                  <a:lnTo>
                    <a:pt x="1308" y="1603"/>
                  </a:lnTo>
                  <a:lnTo>
                    <a:pt x="1322" y="1595"/>
                  </a:lnTo>
                  <a:lnTo>
                    <a:pt x="1354" y="1575"/>
                  </a:lnTo>
                  <a:lnTo>
                    <a:pt x="1386" y="1553"/>
                  </a:lnTo>
                  <a:lnTo>
                    <a:pt x="1419" y="1529"/>
                  </a:lnTo>
                  <a:lnTo>
                    <a:pt x="1452" y="1503"/>
                  </a:lnTo>
                  <a:lnTo>
                    <a:pt x="1487" y="1474"/>
                  </a:lnTo>
                  <a:lnTo>
                    <a:pt x="1487" y="1818"/>
                  </a:lnTo>
                  <a:lnTo>
                    <a:pt x="1457" y="1835"/>
                  </a:lnTo>
                  <a:lnTo>
                    <a:pt x="1425" y="1849"/>
                  </a:lnTo>
                  <a:lnTo>
                    <a:pt x="1395" y="1864"/>
                  </a:lnTo>
                  <a:lnTo>
                    <a:pt x="1363" y="1878"/>
                  </a:lnTo>
                  <a:lnTo>
                    <a:pt x="1332" y="1890"/>
                  </a:lnTo>
                  <a:lnTo>
                    <a:pt x="1300" y="1902"/>
                  </a:lnTo>
                  <a:lnTo>
                    <a:pt x="1268" y="1912"/>
                  </a:lnTo>
                  <a:lnTo>
                    <a:pt x="1237" y="1921"/>
                  </a:lnTo>
                  <a:lnTo>
                    <a:pt x="1204" y="1929"/>
                  </a:lnTo>
                  <a:lnTo>
                    <a:pt x="1172" y="1936"/>
                  </a:lnTo>
                  <a:lnTo>
                    <a:pt x="1139" y="1942"/>
                  </a:lnTo>
                  <a:lnTo>
                    <a:pt x="1107" y="1947"/>
                  </a:lnTo>
                  <a:lnTo>
                    <a:pt x="1074" y="1951"/>
                  </a:lnTo>
                  <a:lnTo>
                    <a:pt x="1057" y="1952"/>
                  </a:lnTo>
                  <a:lnTo>
                    <a:pt x="1041" y="1953"/>
                  </a:lnTo>
                  <a:lnTo>
                    <a:pt x="1007" y="1955"/>
                  </a:lnTo>
                  <a:lnTo>
                    <a:pt x="975" y="1955"/>
                  </a:lnTo>
                  <a:lnTo>
                    <a:pt x="949" y="1955"/>
                  </a:lnTo>
                  <a:lnTo>
                    <a:pt x="924" y="1954"/>
                  </a:lnTo>
                  <a:lnTo>
                    <a:pt x="899" y="1953"/>
                  </a:lnTo>
                  <a:lnTo>
                    <a:pt x="875" y="1951"/>
                  </a:lnTo>
                  <a:lnTo>
                    <a:pt x="851" y="1949"/>
                  </a:lnTo>
                  <a:lnTo>
                    <a:pt x="827" y="1946"/>
                  </a:lnTo>
                  <a:lnTo>
                    <a:pt x="803" y="1942"/>
                  </a:lnTo>
                  <a:lnTo>
                    <a:pt x="780" y="1937"/>
                  </a:lnTo>
                  <a:lnTo>
                    <a:pt x="757" y="1933"/>
                  </a:lnTo>
                  <a:lnTo>
                    <a:pt x="734" y="1928"/>
                  </a:lnTo>
                  <a:lnTo>
                    <a:pt x="710" y="1922"/>
                  </a:lnTo>
                  <a:lnTo>
                    <a:pt x="687" y="1915"/>
                  </a:lnTo>
                  <a:lnTo>
                    <a:pt x="665" y="1909"/>
                  </a:lnTo>
                  <a:lnTo>
                    <a:pt x="643" y="1902"/>
                  </a:lnTo>
                  <a:lnTo>
                    <a:pt x="621" y="1893"/>
                  </a:lnTo>
                  <a:lnTo>
                    <a:pt x="599" y="1885"/>
                  </a:lnTo>
                  <a:lnTo>
                    <a:pt x="578" y="1876"/>
                  </a:lnTo>
                  <a:lnTo>
                    <a:pt x="556" y="1866"/>
                  </a:lnTo>
                  <a:lnTo>
                    <a:pt x="535" y="1856"/>
                  </a:lnTo>
                  <a:lnTo>
                    <a:pt x="516" y="1845"/>
                  </a:lnTo>
                  <a:lnTo>
                    <a:pt x="495" y="1834"/>
                  </a:lnTo>
                  <a:lnTo>
                    <a:pt x="475" y="1822"/>
                  </a:lnTo>
                  <a:lnTo>
                    <a:pt x="455" y="1810"/>
                  </a:lnTo>
                  <a:lnTo>
                    <a:pt x="435" y="1797"/>
                  </a:lnTo>
                  <a:lnTo>
                    <a:pt x="415" y="1783"/>
                  </a:lnTo>
                  <a:lnTo>
                    <a:pt x="395" y="1770"/>
                  </a:lnTo>
                  <a:lnTo>
                    <a:pt x="376" y="1755"/>
                  </a:lnTo>
                  <a:lnTo>
                    <a:pt x="357" y="1739"/>
                  </a:lnTo>
                  <a:lnTo>
                    <a:pt x="338" y="1724"/>
                  </a:lnTo>
                  <a:lnTo>
                    <a:pt x="321" y="1708"/>
                  </a:lnTo>
                  <a:lnTo>
                    <a:pt x="302" y="1691"/>
                  </a:lnTo>
                  <a:lnTo>
                    <a:pt x="284" y="1673"/>
                  </a:lnTo>
                  <a:lnTo>
                    <a:pt x="266" y="1656"/>
                  </a:lnTo>
                  <a:lnTo>
                    <a:pt x="249" y="1638"/>
                  </a:lnTo>
                  <a:lnTo>
                    <a:pt x="234" y="1619"/>
                  </a:lnTo>
                  <a:lnTo>
                    <a:pt x="218" y="1601"/>
                  </a:lnTo>
                  <a:lnTo>
                    <a:pt x="202" y="1582"/>
                  </a:lnTo>
                  <a:lnTo>
                    <a:pt x="188" y="1562"/>
                  </a:lnTo>
                  <a:lnTo>
                    <a:pt x="173" y="1543"/>
                  </a:lnTo>
                  <a:lnTo>
                    <a:pt x="159" y="1524"/>
                  </a:lnTo>
                  <a:lnTo>
                    <a:pt x="147" y="1505"/>
                  </a:lnTo>
                  <a:lnTo>
                    <a:pt x="134" y="1485"/>
                  </a:lnTo>
                  <a:lnTo>
                    <a:pt x="123" y="1464"/>
                  </a:lnTo>
                  <a:lnTo>
                    <a:pt x="111" y="1444"/>
                  </a:lnTo>
                  <a:lnTo>
                    <a:pt x="99" y="1423"/>
                  </a:lnTo>
                  <a:lnTo>
                    <a:pt x="90" y="1402"/>
                  </a:lnTo>
                  <a:lnTo>
                    <a:pt x="80" y="1381"/>
                  </a:lnTo>
                  <a:lnTo>
                    <a:pt x="71" y="1360"/>
                  </a:lnTo>
                  <a:lnTo>
                    <a:pt x="62" y="1338"/>
                  </a:lnTo>
                  <a:lnTo>
                    <a:pt x="54" y="1316"/>
                  </a:lnTo>
                  <a:lnTo>
                    <a:pt x="47" y="1294"/>
                  </a:lnTo>
                  <a:lnTo>
                    <a:pt x="40" y="1272"/>
                  </a:lnTo>
                  <a:lnTo>
                    <a:pt x="33" y="1250"/>
                  </a:lnTo>
                  <a:lnTo>
                    <a:pt x="27" y="1227"/>
                  </a:lnTo>
                  <a:lnTo>
                    <a:pt x="22" y="1204"/>
                  </a:lnTo>
                  <a:lnTo>
                    <a:pt x="18" y="1181"/>
                  </a:lnTo>
                  <a:lnTo>
                    <a:pt x="14" y="1158"/>
                  </a:lnTo>
                  <a:lnTo>
                    <a:pt x="9" y="1134"/>
                  </a:lnTo>
                  <a:lnTo>
                    <a:pt x="6" y="1110"/>
                  </a:lnTo>
                  <a:lnTo>
                    <a:pt x="4" y="1086"/>
                  </a:lnTo>
                  <a:lnTo>
                    <a:pt x="2" y="1062"/>
                  </a:lnTo>
                  <a:lnTo>
                    <a:pt x="1" y="1037"/>
                  </a:lnTo>
                  <a:lnTo>
                    <a:pt x="0" y="1012"/>
                  </a:lnTo>
                  <a:lnTo>
                    <a:pt x="0" y="987"/>
                  </a:lnTo>
                  <a:lnTo>
                    <a:pt x="0" y="965"/>
                  </a:lnTo>
                  <a:lnTo>
                    <a:pt x="1" y="943"/>
                  </a:lnTo>
                  <a:lnTo>
                    <a:pt x="2" y="921"/>
                  </a:lnTo>
                  <a:lnTo>
                    <a:pt x="3" y="899"/>
                  </a:lnTo>
                  <a:lnTo>
                    <a:pt x="5" y="877"/>
                  </a:lnTo>
                  <a:lnTo>
                    <a:pt x="8" y="855"/>
                  </a:lnTo>
                  <a:lnTo>
                    <a:pt x="11" y="833"/>
                  </a:lnTo>
                  <a:lnTo>
                    <a:pt x="15" y="812"/>
                  </a:lnTo>
                  <a:lnTo>
                    <a:pt x="19" y="791"/>
                  </a:lnTo>
                  <a:lnTo>
                    <a:pt x="23" y="770"/>
                  </a:lnTo>
                  <a:lnTo>
                    <a:pt x="33" y="728"/>
                  </a:lnTo>
                  <a:lnTo>
                    <a:pt x="39" y="707"/>
                  </a:lnTo>
                  <a:lnTo>
                    <a:pt x="45" y="687"/>
                  </a:lnTo>
                  <a:lnTo>
                    <a:pt x="52" y="667"/>
                  </a:lnTo>
                  <a:lnTo>
                    <a:pt x="60" y="647"/>
                  </a:lnTo>
                  <a:lnTo>
                    <a:pt x="67" y="627"/>
                  </a:lnTo>
                  <a:lnTo>
                    <a:pt x="75" y="607"/>
                  </a:lnTo>
                  <a:lnTo>
                    <a:pt x="84" y="587"/>
                  </a:lnTo>
                  <a:lnTo>
                    <a:pt x="92" y="568"/>
                  </a:lnTo>
                  <a:lnTo>
                    <a:pt x="103" y="548"/>
                  </a:lnTo>
                  <a:lnTo>
                    <a:pt x="112" y="529"/>
                  </a:lnTo>
                  <a:lnTo>
                    <a:pt x="123" y="510"/>
                  </a:lnTo>
                  <a:lnTo>
                    <a:pt x="134" y="492"/>
                  </a:lnTo>
                  <a:lnTo>
                    <a:pt x="145" y="473"/>
                  </a:lnTo>
                  <a:lnTo>
                    <a:pt x="157" y="454"/>
                  </a:lnTo>
                  <a:lnTo>
                    <a:pt x="169" y="435"/>
                  </a:lnTo>
                  <a:lnTo>
                    <a:pt x="182" y="417"/>
                  </a:lnTo>
                  <a:lnTo>
                    <a:pt x="195" y="399"/>
                  </a:lnTo>
                  <a:lnTo>
                    <a:pt x="208" y="380"/>
                  </a:lnTo>
                  <a:lnTo>
                    <a:pt x="223" y="363"/>
                  </a:lnTo>
                  <a:lnTo>
                    <a:pt x="238" y="345"/>
                  </a:lnTo>
                  <a:lnTo>
                    <a:pt x="257" y="324"/>
                  </a:lnTo>
                  <a:lnTo>
                    <a:pt x="274" y="303"/>
                  </a:lnTo>
                  <a:lnTo>
                    <a:pt x="294" y="283"/>
                  </a:lnTo>
                  <a:lnTo>
                    <a:pt x="313" y="264"/>
                  </a:lnTo>
                  <a:lnTo>
                    <a:pt x="333" y="245"/>
                  </a:lnTo>
                  <a:lnTo>
                    <a:pt x="354" y="228"/>
                  </a:lnTo>
                  <a:lnTo>
                    <a:pt x="374" y="211"/>
                  </a:lnTo>
                  <a:lnTo>
                    <a:pt x="395" y="194"/>
                  </a:lnTo>
                  <a:lnTo>
                    <a:pt x="416" y="178"/>
                  </a:lnTo>
                  <a:lnTo>
                    <a:pt x="438" y="164"/>
                  </a:lnTo>
                  <a:lnTo>
                    <a:pt x="460" y="149"/>
                  </a:lnTo>
                  <a:lnTo>
                    <a:pt x="482" y="135"/>
                  </a:lnTo>
                  <a:lnTo>
                    <a:pt x="504" y="122"/>
                  </a:lnTo>
                  <a:lnTo>
                    <a:pt x="527" y="109"/>
                  </a:lnTo>
                  <a:lnTo>
                    <a:pt x="550" y="98"/>
                  </a:lnTo>
                  <a:lnTo>
                    <a:pt x="574" y="86"/>
                  </a:lnTo>
                  <a:lnTo>
                    <a:pt x="597" y="76"/>
                  </a:lnTo>
                  <a:lnTo>
                    <a:pt x="621" y="66"/>
                  </a:lnTo>
                  <a:lnTo>
                    <a:pt x="647" y="57"/>
                  </a:lnTo>
                  <a:lnTo>
                    <a:pt x="672" y="48"/>
                  </a:lnTo>
                  <a:lnTo>
                    <a:pt x="697" y="41"/>
                  </a:lnTo>
                  <a:lnTo>
                    <a:pt x="722" y="34"/>
                  </a:lnTo>
                  <a:lnTo>
                    <a:pt x="748" y="27"/>
                  </a:lnTo>
                  <a:lnTo>
                    <a:pt x="774" y="21"/>
                  </a:lnTo>
                  <a:lnTo>
                    <a:pt x="801" y="16"/>
                  </a:lnTo>
                  <a:lnTo>
                    <a:pt x="828" y="12"/>
                  </a:lnTo>
                  <a:lnTo>
                    <a:pt x="855" y="9"/>
                  </a:lnTo>
                  <a:lnTo>
                    <a:pt x="882" y="5"/>
                  </a:lnTo>
                  <a:lnTo>
                    <a:pt x="911" y="3"/>
                  </a:lnTo>
                  <a:lnTo>
                    <a:pt x="939" y="1"/>
                  </a:lnTo>
                  <a:lnTo>
                    <a:pt x="967" y="0"/>
                  </a:lnTo>
                  <a:lnTo>
                    <a:pt x="997" y="0"/>
                  </a:lnTo>
                  <a:lnTo>
                    <a:pt x="1028" y="0"/>
                  </a:lnTo>
                  <a:lnTo>
                    <a:pt x="1059" y="2"/>
                  </a:lnTo>
                  <a:lnTo>
                    <a:pt x="1091" y="4"/>
                  </a:lnTo>
                  <a:lnTo>
                    <a:pt x="1122" y="9"/>
                  </a:lnTo>
                  <a:lnTo>
                    <a:pt x="1138" y="11"/>
                  </a:lnTo>
                  <a:lnTo>
                    <a:pt x="1153" y="14"/>
                  </a:lnTo>
                  <a:lnTo>
                    <a:pt x="1168" y="16"/>
                  </a:lnTo>
                  <a:lnTo>
                    <a:pt x="1184" y="19"/>
                  </a:lnTo>
                  <a:lnTo>
                    <a:pt x="1215" y="26"/>
                  </a:lnTo>
                  <a:lnTo>
                    <a:pt x="1246" y="35"/>
                  </a:lnTo>
                  <a:lnTo>
                    <a:pt x="1276" y="43"/>
                  </a:lnTo>
                  <a:lnTo>
                    <a:pt x="1292" y="48"/>
                  </a:lnTo>
                  <a:lnTo>
                    <a:pt x="1307" y="54"/>
                  </a:lnTo>
                  <a:lnTo>
                    <a:pt x="1337" y="65"/>
                  </a:lnTo>
                  <a:lnTo>
                    <a:pt x="1368" y="78"/>
                  </a:lnTo>
                  <a:lnTo>
                    <a:pt x="1398" y="91"/>
                  </a:lnTo>
                  <a:lnTo>
                    <a:pt x="1413" y="98"/>
                  </a:lnTo>
                  <a:lnTo>
                    <a:pt x="1427" y="106"/>
                  </a:lnTo>
                  <a:lnTo>
                    <a:pt x="1458" y="121"/>
                  </a:lnTo>
                  <a:lnTo>
                    <a:pt x="1487" y="13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5448300" y="2684463"/>
              <a:ext cx="912813" cy="1495425"/>
            </a:xfrm>
            <a:custGeom>
              <a:avLst/>
              <a:gdLst>
                <a:gd name="T0" fmla="*/ 717 w 1149"/>
                <a:gd name="T1" fmla="*/ 267 h 1884"/>
                <a:gd name="T2" fmla="*/ 717 w 1149"/>
                <a:gd name="T3" fmla="*/ 1075 h 1884"/>
                <a:gd name="T4" fmla="*/ 717 w 1149"/>
                <a:gd name="T5" fmla="*/ 1884 h 1884"/>
                <a:gd name="T6" fmla="*/ 432 w 1149"/>
                <a:gd name="T7" fmla="*/ 1884 h 1884"/>
                <a:gd name="T8" fmla="*/ 432 w 1149"/>
                <a:gd name="T9" fmla="*/ 1075 h 1884"/>
                <a:gd name="T10" fmla="*/ 432 w 1149"/>
                <a:gd name="T11" fmla="*/ 267 h 1884"/>
                <a:gd name="T12" fmla="*/ 0 w 1149"/>
                <a:gd name="T13" fmla="*/ 267 h 1884"/>
                <a:gd name="T14" fmla="*/ 0 w 1149"/>
                <a:gd name="T15" fmla="*/ 0 h 1884"/>
                <a:gd name="T16" fmla="*/ 574 w 1149"/>
                <a:gd name="T17" fmla="*/ 0 h 1884"/>
                <a:gd name="T18" fmla="*/ 1149 w 1149"/>
                <a:gd name="T19" fmla="*/ 0 h 1884"/>
                <a:gd name="T20" fmla="*/ 1149 w 1149"/>
                <a:gd name="T21" fmla="*/ 267 h 1884"/>
                <a:gd name="T22" fmla="*/ 717 w 1149"/>
                <a:gd name="T23" fmla="*/ 26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4">
                  <a:moveTo>
                    <a:pt x="717" y="267"/>
                  </a:moveTo>
                  <a:lnTo>
                    <a:pt x="717" y="1075"/>
                  </a:lnTo>
                  <a:lnTo>
                    <a:pt x="717" y="1884"/>
                  </a:lnTo>
                  <a:lnTo>
                    <a:pt x="432" y="1884"/>
                  </a:lnTo>
                  <a:lnTo>
                    <a:pt x="432" y="1075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9"/>
            <p:cNvSpPr>
              <a:spLocks/>
            </p:cNvSpPr>
            <p:nvPr/>
          </p:nvSpPr>
          <p:spPr bwMode="auto">
            <a:xfrm>
              <a:off x="6597650" y="2684463"/>
              <a:ext cx="225425" cy="1497013"/>
            </a:xfrm>
            <a:custGeom>
              <a:avLst/>
              <a:gdLst>
                <a:gd name="T0" fmla="*/ 284 w 284"/>
                <a:gd name="T1" fmla="*/ 1885 h 1885"/>
                <a:gd name="T2" fmla="*/ 0 w 284"/>
                <a:gd name="T3" fmla="*/ 1885 h 1885"/>
                <a:gd name="T4" fmla="*/ 0 w 284"/>
                <a:gd name="T5" fmla="*/ 1413 h 1885"/>
                <a:gd name="T6" fmla="*/ 0 w 284"/>
                <a:gd name="T7" fmla="*/ 942 h 1885"/>
                <a:gd name="T8" fmla="*/ 0 w 284"/>
                <a:gd name="T9" fmla="*/ 470 h 1885"/>
                <a:gd name="T10" fmla="*/ 0 w 284"/>
                <a:gd name="T11" fmla="*/ 0 h 1885"/>
                <a:gd name="T12" fmla="*/ 284 w 284"/>
                <a:gd name="T13" fmla="*/ 0 h 1885"/>
                <a:gd name="T14" fmla="*/ 284 w 284"/>
                <a:gd name="T15" fmla="*/ 470 h 1885"/>
                <a:gd name="T16" fmla="*/ 284 w 284"/>
                <a:gd name="T17" fmla="*/ 942 h 1885"/>
                <a:gd name="T18" fmla="*/ 284 w 284"/>
                <a:gd name="T19" fmla="*/ 1413 h 1885"/>
                <a:gd name="T20" fmla="*/ 284 w 284"/>
                <a:gd name="T21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4" h="1885">
                  <a:moveTo>
                    <a:pt x="284" y="1885"/>
                  </a:move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4" y="0"/>
                  </a:lnTo>
                  <a:lnTo>
                    <a:pt x="284" y="470"/>
                  </a:lnTo>
                  <a:lnTo>
                    <a:pt x="284" y="942"/>
                  </a:lnTo>
                  <a:lnTo>
                    <a:pt x="284" y="1413"/>
                  </a:lnTo>
                  <a:lnTo>
                    <a:pt x="284" y="1885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/>
          </p:nvSpPr>
          <p:spPr bwMode="auto">
            <a:xfrm>
              <a:off x="-541338" y="1079500"/>
              <a:ext cx="912813" cy="1497013"/>
            </a:xfrm>
            <a:custGeom>
              <a:avLst/>
              <a:gdLst>
                <a:gd name="T0" fmla="*/ 718 w 1150"/>
                <a:gd name="T1" fmla="*/ 267 h 1885"/>
                <a:gd name="T2" fmla="*/ 718 w 1150"/>
                <a:gd name="T3" fmla="*/ 1076 h 1885"/>
                <a:gd name="T4" fmla="*/ 718 w 1150"/>
                <a:gd name="T5" fmla="*/ 1885 h 1885"/>
                <a:gd name="T6" fmla="*/ 434 w 1150"/>
                <a:gd name="T7" fmla="*/ 1885 h 1885"/>
                <a:gd name="T8" fmla="*/ 434 w 1150"/>
                <a:gd name="T9" fmla="*/ 1076 h 1885"/>
                <a:gd name="T10" fmla="*/ 434 w 1150"/>
                <a:gd name="T11" fmla="*/ 267 h 1885"/>
                <a:gd name="T12" fmla="*/ 0 w 1150"/>
                <a:gd name="T13" fmla="*/ 267 h 1885"/>
                <a:gd name="T14" fmla="*/ 0 w 1150"/>
                <a:gd name="T15" fmla="*/ 0 h 1885"/>
                <a:gd name="T16" fmla="*/ 574 w 1150"/>
                <a:gd name="T17" fmla="*/ 0 h 1885"/>
                <a:gd name="T18" fmla="*/ 1150 w 1150"/>
                <a:gd name="T19" fmla="*/ 0 h 1885"/>
                <a:gd name="T20" fmla="*/ 1150 w 1150"/>
                <a:gd name="T21" fmla="*/ 267 h 1885"/>
                <a:gd name="T22" fmla="*/ 718 w 1150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0" h="1885">
                  <a:moveTo>
                    <a:pt x="718" y="267"/>
                  </a:moveTo>
                  <a:lnTo>
                    <a:pt x="718" y="1076"/>
                  </a:lnTo>
                  <a:lnTo>
                    <a:pt x="718" y="1885"/>
                  </a:lnTo>
                  <a:lnTo>
                    <a:pt x="434" y="1885"/>
                  </a:lnTo>
                  <a:lnTo>
                    <a:pt x="434" y="1076"/>
                  </a:lnTo>
                  <a:lnTo>
                    <a:pt x="434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50" y="0"/>
                  </a:lnTo>
                  <a:lnTo>
                    <a:pt x="1150" y="267"/>
                  </a:lnTo>
                  <a:lnTo>
                    <a:pt x="718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922462" y="1079500"/>
              <a:ext cx="666750" cy="1497013"/>
            </a:xfrm>
            <a:custGeom>
              <a:avLst/>
              <a:gdLst>
                <a:gd name="T0" fmla="*/ 285 w 840"/>
                <a:gd name="T1" fmla="*/ 0 h 1885"/>
                <a:gd name="T2" fmla="*/ 285 w 840"/>
                <a:gd name="T3" fmla="*/ 809 h 1885"/>
                <a:gd name="T4" fmla="*/ 285 w 840"/>
                <a:gd name="T5" fmla="*/ 1617 h 1885"/>
                <a:gd name="T6" fmla="*/ 840 w 840"/>
                <a:gd name="T7" fmla="*/ 1617 h 1885"/>
                <a:gd name="T8" fmla="*/ 840 w 840"/>
                <a:gd name="T9" fmla="*/ 1885 h 1885"/>
                <a:gd name="T10" fmla="*/ 419 w 840"/>
                <a:gd name="T11" fmla="*/ 1885 h 1885"/>
                <a:gd name="T12" fmla="*/ 0 w 840"/>
                <a:gd name="T13" fmla="*/ 1885 h 1885"/>
                <a:gd name="T14" fmla="*/ 0 w 840"/>
                <a:gd name="T15" fmla="*/ 1413 h 1885"/>
                <a:gd name="T16" fmla="*/ 0 w 840"/>
                <a:gd name="T17" fmla="*/ 942 h 1885"/>
                <a:gd name="T18" fmla="*/ 0 w 840"/>
                <a:gd name="T19" fmla="*/ 470 h 1885"/>
                <a:gd name="T20" fmla="*/ 0 w 840"/>
                <a:gd name="T21" fmla="*/ 0 h 1885"/>
                <a:gd name="T22" fmla="*/ 285 w 840"/>
                <a:gd name="T23" fmla="*/ 0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0" h="1885">
                  <a:moveTo>
                    <a:pt x="285" y="0"/>
                  </a:moveTo>
                  <a:lnTo>
                    <a:pt x="285" y="809"/>
                  </a:lnTo>
                  <a:lnTo>
                    <a:pt x="285" y="1617"/>
                  </a:lnTo>
                  <a:lnTo>
                    <a:pt x="840" y="1617"/>
                  </a:lnTo>
                  <a:lnTo>
                    <a:pt x="840" y="1885"/>
                  </a:lnTo>
                  <a:lnTo>
                    <a:pt x="4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2816225" y="1079500"/>
              <a:ext cx="825500" cy="1497013"/>
            </a:xfrm>
            <a:custGeom>
              <a:avLst/>
              <a:gdLst>
                <a:gd name="T0" fmla="*/ 1040 w 1040"/>
                <a:gd name="T1" fmla="*/ 267 h 1885"/>
                <a:gd name="T2" fmla="*/ 285 w 1040"/>
                <a:gd name="T3" fmla="*/ 267 h 1885"/>
                <a:gd name="T4" fmla="*/ 285 w 1040"/>
                <a:gd name="T5" fmla="*/ 721 h 1885"/>
                <a:gd name="T6" fmla="*/ 1018 w 1040"/>
                <a:gd name="T7" fmla="*/ 721 h 1885"/>
                <a:gd name="T8" fmla="*/ 1018 w 1040"/>
                <a:gd name="T9" fmla="*/ 988 h 1885"/>
                <a:gd name="T10" fmla="*/ 285 w 1040"/>
                <a:gd name="T11" fmla="*/ 988 h 1885"/>
                <a:gd name="T12" fmla="*/ 285 w 1040"/>
                <a:gd name="T13" fmla="*/ 1617 h 1885"/>
                <a:gd name="T14" fmla="*/ 1040 w 1040"/>
                <a:gd name="T15" fmla="*/ 1617 h 1885"/>
                <a:gd name="T16" fmla="*/ 1040 w 1040"/>
                <a:gd name="T17" fmla="*/ 1885 h 1885"/>
                <a:gd name="T18" fmla="*/ 519 w 1040"/>
                <a:gd name="T19" fmla="*/ 1885 h 1885"/>
                <a:gd name="T20" fmla="*/ 0 w 1040"/>
                <a:gd name="T21" fmla="*/ 1885 h 1885"/>
                <a:gd name="T22" fmla="*/ 0 w 1040"/>
                <a:gd name="T23" fmla="*/ 1413 h 1885"/>
                <a:gd name="T24" fmla="*/ 0 w 1040"/>
                <a:gd name="T25" fmla="*/ 942 h 1885"/>
                <a:gd name="T26" fmla="*/ 0 w 1040"/>
                <a:gd name="T27" fmla="*/ 470 h 1885"/>
                <a:gd name="T28" fmla="*/ 0 w 1040"/>
                <a:gd name="T29" fmla="*/ 0 h 1885"/>
                <a:gd name="T30" fmla="*/ 519 w 1040"/>
                <a:gd name="T31" fmla="*/ 0 h 1885"/>
                <a:gd name="T32" fmla="*/ 1040 w 1040"/>
                <a:gd name="T33" fmla="*/ 0 h 1885"/>
                <a:gd name="T34" fmla="*/ 1040 w 1040"/>
                <a:gd name="T35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0" h="1885">
                  <a:moveTo>
                    <a:pt x="1040" y="267"/>
                  </a:moveTo>
                  <a:lnTo>
                    <a:pt x="285" y="267"/>
                  </a:lnTo>
                  <a:lnTo>
                    <a:pt x="285" y="721"/>
                  </a:lnTo>
                  <a:lnTo>
                    <a:pt x="1018" y="721"/>
                  </a:lnTo>
                  <a:lnTo>
                    <a:pt x="1018" y="988"/>
                  </a:lnTo>
                  <a:lnTo>
                    <a:pt x="285" y="988"/>
                  </a:lnTo>
                  <a:lnTo>
                    <a:pt x="285" y="1617"/>
                  </a:lnTo>
                  <a:lnTo>
                    <a:pt x="1040" y="1617"/>
                  </a:lnTo>
                  <a:lnTo>
                    <a:pt x="1040" y="1885"/>
                  </a:lnTo>
                  <a:lnTo>
                    <a:pt x="519" y="1885"/>
                  </a:lnTo>
                  <a:lnTo>
                    <a:pt x="0" y="1885"/>
                  </a:lnTo>
                  <a:lnTo>
                    <a:pt x="0" y="1413"/>
                  </a:lnTo>
                  <a:lnTo>
                    <a:pt x="0" y="942"/>
                  </a:lnTo>
                  <a:lnTo>
                    <a:pt x="0" y="470"/>
                  </a:lnTo>
                  <a:lnTo>
                    <a:pt x="0" y="0"/>
                  </a:lnTo>
                  <a:lnTo>
                    <a:pt x="519" y="0"/>
                  </a:lnTo>
                  <a:lnTo>
                    <a:pt x="1040" y="0"/>
                  </a:lnTo>
                  <a:lnTo>
                    <a:pt x="1040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>
              <a:off x="3900487" y="977900"/>
              <a:ext cx="1316038" cy="1689100"/>
            </a:xfrm>
            <a:custGeom>
              <a:avLst/>
              <a:gdLst>
                <a:gd name="T0" fmla="*/ 0 w 1659"/>
                <a:gd name="T1" fmla="*/ 2013 h 2128"/>
                <a:gd name="T2" fmla="*/ 0 w 1659"/>
                <a:gd name="T3" fmla="*/ 1509 h 2128"/>
                <a:gd name="T4" fmla="*/ 0 w 1659"/>
                <a:gd name="T5" fmla="*/ 1006 h 2128"/>
                <a:gd name="T6" fmla="*/ 0 w 1659"/>
                <a:gd name="T7" fmla="*/ 503 h 2128"/>
                <a:gd name="T8" fmla="*/ 0 w 1659"/>
                <a:gd name="T9" fmla="*/ 0 h 2128"/>
                <a:gd name="T10" fmla="*/ 688 w 1659"/>
                <a:gd name="T11" fmla="*/ 719 h 2128"/>
                <a:gd name="T12" fmla="*/ 1375 w 1659"/>
                <a:gd name="T13" fmla="*/ 1437 h 2128"/>
                <a:gd name="T14" fmla="*/ 1375 w 1659"/>
                <a:gd name="T15" fmla="*/ 783 h 2128"/>
                <a:gd name="T16" fmla="*/ 1375 w 1659"/>
                <a:gd name="T17" fmla="*/ 128 h 2128"/>
                <a:gd name="T18" fmla="*/ 1659 w 1659"/>
                <a:gd name="T19" fmla="*/ 128 h 2128"/>
                <a:gd name="T20" fmla="*/ 1659 w 1659"/>
                <a:gd name="T21" fmla="*/ 627 h 2128"/>
                <a:gd name="T22" fmla="*/ 1659 w 1659"/>
                <a:gd name="T23" fmla="*/ 1127 h 2128"/>
                <a:gd name="T24" fmla="*/ 1659 w 1659"/>
                <a:gd name="T25" fmla="*/ 1627 h 2128"/>
                <a:gd name="T26" fmla="*/ 1659 w 1659"/>
                <a:gd name="T27" fmla="*/ 2128 h 2128"/>
                <a:gd name="T28" fmla="*/ 972 w 1659"/>
                <a:gd name="T29" fmla="*/ 1410 h 2128"/>
                <a:gd name="T30" fmla="*/ 284 w 1659"/>
                <a:gd name="T31" fmla="*/ 693 h 2128"/>
                <a:gd name="T32" fmla="*/ 284 w 1659"/>
                <a:gd name="T33" fmla="*/ 1352 h 2128"/>
                <a:gd name="T34" fmla="*/ 284 w 1659"/>
                <a:gd name="T35" fmla="*/ 2013 h 2128"/>
                <a:gd name="T36" fmla="*/ 0 w 1659"/>
                <a:gd name="T37" fmla="*/ 2013 h 2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9" h="2128">
                  <a:moveTo>
                    <a:pt x="0" y="2013"/>
                  </a:moveTo>
                  <a:lnTo>
                    <a:pt x="0" y="1509"/>
                  </a:lnTo>
                  <a:lnTo>
                    <a:pt x="0" y="1006"/>
                  </a:lnTo>
                  <a:lnTo>
                    <a:pt x="0" y="503"/>
                  </a:lnTo>
                  <a:lnTo>
                    <a:pt x="0" y="0"/>
                  </a:lnTo>
                  <a:lnTo>
                    <a:pt x="688" y="719"/>
                  </a:lnTo>
                  <a:lnTo>
                    <a:pt x="1375" y="1437"/>
                  </a:lnTo>
                  <a:lnTo>
                    <a:pt x="1375" y="783"/>
                  </a:lnTo>
                  <a:lnTo>
                    <a:pt x="1375" y="128"/>
                  </a:lnTo>
                  <a:lnTo>
                    <a:pt x="1659" y="128"/>
                  </a:lnTo>
                  <a:lnTo>
                    <a:pt x="1659" y="627"/>
                  </a:lnTo>
                  <a:lnTo>
                    <a:pt x="1659" y="1127"/>
                  </a:lnTo>
                  <a:lnTo>
                    <a:pt x="1659" y="1627"/>
                  </a:lnTo>
                  <a:lnTo>
                    <a:pt x="1659" y="2128"/>
                  </a:lnTo>
                  <a:lnTo>
                    <a:pt x="972" y="1410"/>
                  </a:lnTo>
                  <a:lnTo>
                    <a:pt x="284" y="693"/>
                  </a:lnTo>
                  <a:lnTo>
                    <a:pt x="284" y="1352"/>
                  </a:lnTo>
                  <a:lnTo>
                    <a:pt x="284" y="2013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14"/>
            <p:cNvSpPr>
              <a:spLocks/>
            </p:cNvSpPr>
            <p:nvPr/>
          </p:nvSpPr>
          <p:spPr bwMode="auto">
            <a:xfrm>
              <a:off x="5448300" y="1079500"/>
              <a:ext cx="912813" cy="1497013"/>
            </a:xfrm>
            <a:custGeom>
              <a:avLst/>
              <a:gdLst>
                <a:gd name="T0" fmla="*/ 717 w 1149"/>
                <a:gd name="T1" fmla="*/ 267 h 1885"/>
                <a:gd name="T2" fmla="*/ 717 w 1149"/>
                <a:gd name="T3" fmla="*/ 1076 h 1885"/>
                <a:gd name="T4" fmla="*/ 717 w 1149"/>
                <a:gd name="T5" fmla="*/ 1885 h 1885"/>
                <a:gd name="T6" fmla="*/ 432 w 1149"/>
                <a:gd name="T7" fmla="*/ 1885 h 1885"/>
                <a:gd name="T8" fmla="*/ 432 w 1149"/>
                <a:gd name="T9" fmla="*/ 1076 h 1885"/>
                <a:gd name="T10" fmla="*/ 432 w 1149"/>
                <a:gd name="T11" fmla="*/ 267 h 1885"/>
                <a:gd name="T12" fmla="*/ 0 w 1149"/>
                <a:gd name="T13" fmla="*/ 267 h 1885"/>
                <a:gd name="T14" fmla="*/ 0 w 1149"/>
                <a:gd name="T15" fmla="*/ 0 h 1885"/>
                <a:gd name="T16" fmla="*/ 574 w 1149"/>
                <a:gd name="T17" fmla="*/ 0 h 1885"/>
                <a:gd name="T18" fmla="*/ 1149 w 1149"/>
                <a:gd name="T19" fmla="*/ 0 h 1885"/>
                <a:gd name="T20" fmla="*/ 1149 w 1149"/>
                <a:gd name="T21" fmla="*/ 267 h 1885"/>
                <a:gd name="T22" fmla="*/ 717 w 1149"/>
                <a:gd name="T23" fmla="*/ 267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9" h="1885">
                  <a:moveTo>
                    <a:pt x="717" y="267"/>
                  </a:moveTo>
                  <a:lnTo>
                    <a:pt x="717" y="1076"/>
                  </a:lnTo>
                  <a:lnTo>
                    <a:pt x="717" y="1885"/>
                  </a:lnTo>
                  <a:lnTo>
                    <a:pt x="432" y="1885"/>
                  </a:lnTo>
                  <a:lnTo>
                    <a:pt x="432" y="1076"/>
                  </a:lnTo>
                  <a:lnTo>
                    <a:pt x="432" y="267"/>
                  </a:lnTo>
                  <a:lnTo>
                    <a:pt x="0" y="267"/>
                  </a:lnTo>
                  <a:lnTo>
                    <a:pt x="0" y="0"/>
                  </a:lnTo>
                  <a:lnTo>
                    <a:pt x="574" y="0"/>
                  </a:lnTo>
                  <a:lnTo>
                    <a:pt x="1149" y="0"/>
                  </a:lnTo>
                  <a:lnTo>
                    <a:pt x="1149" y="267"/>
                  </a:lnTo>
                  <a:lnTo>
                    <a:pt x="717" y="267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15"/>
            <p:cNvSpPr>
              <a:spLocks/>
            </p:cNvSpPr>
            <p:nvPr/>
          </p:nvSpPr>
          <p:spPr bwMode="auto">
            <a:xfrm>
              <a:off x="303212" y="1044575"/>
              <a:ext cx="2671763" cy="3176588"/>
            </a:xfrm>
            <a:custGeom>
              <a:avLst/>
              <a:gdLst>
                <a:gd name="T0" fmla="*/ 700 w 3366"/>
                <a:gd name="T1" fmla="*/ 110 h 4002"/>
                <a:gd name="T2" fmla="*/ 722 w 3366"/>
                <a:gd name="T3" fmla="*/ 75 h 4002"/>
                <a:gd name="T4" fmla="*/ 740 w 3366"/>
                <a:gd name="T5" fmla="*/ 55 h 4002"/>
                <a:gd name="T6" fmla="*/ 771 w 3366"/>
                <a:gd name="T7" fmla="*/ 30 h 4002"/>
                <a:gd name="T8" fmla="*/ 808 w 3366"/>
                <a:gd name="T9" fmla="*/ 12 h 4002"/>
                <a:gd name="T10" fmla="*/ 849 w 3366"/>
                <a:gd name="T11" fmla="*/ 2 h 4002"/>
                <a:gd name="T12" fmla="*/ 892 w 3366"/>
                <a:gd name="T13" fmla="*/ 1 h 4002"/>
                <a:gd name="T14" fmla="*/ 932 w 3366"/>
                <a:gd name="T15" fmla="*/ 8 h 4002"/>
                <a:gd name="T16" fmla="*/ 970 w 3366"/>
                <a:gd name="T17" fmla="*/ 23 h 4002"/>
                <a:gd name="T18" fmla="*/ 1004 w 3366"/>
                <a:gd name="T19" fmla="*/ 46 h 4002"/>
                <a:gd name="T20" fmla="*/ 1031 w 3366"/>
                <a:gd name="T21" fmla="*/ 75 h 4002"/>
                <a:gd name="T22" fmla="*/ 1047 w 3366"/>
                <a:gd name="T23" fmla="*/ 97 h 4002"/>
                <a:gd name="T24" fmla="*/ 1411 w 3366"/>
                <a:gd name="T25" fmla="*/ 983 h 4002"/>
                <a:gd name="T26" fmla="*/ 1950 w 3366"/>
                <a:gd name="T27" fmla="*/ 2296 h 4002"/>
                <a:gd name="T28" fmla="*/ 2489 w 3366"/>
                <a:gd name="T29" fmla="*/ 3610 h 4002"/>
                <a:gd name="T30" fmla="*/ 3102 w 3366"/>
                <a:gd name="T31" fmla="*/ 2116 h 4002"/>
                <a:gd name="T32" fmla="*/ 3113 w 3366"/>
                <a:gd name="T33" fmla="*/ 2093 h 4002"/>
                <a:gd name="T34" fmla="*/ 3133 w 3366"/>
                <a:gd name="T35" fmla="*/ 2069 h 4002"/>
                <a:gd name="T36" fmla="*/ 3149 w 3366"/>
                <a:gd name="T37" fmla="*/ 2055 h 4002"/>
                <a:gd name="T38" fmla="*/ 3177 w 3366"/>
                <a:gd name="T39" fmla="*/ 2040 h 4002"/>
                <a:gd name="T40" fmla="*/ 3208 w 3366"/>
                <a:gd name="T41" fmla="*/ 2031 h 4002"/>
                <a:gd name="T42" fmla="*/ 3243 w 3366"/>
                <a:gd name="T43" fmla="*/ 2030 h 4002"/>
                <a:gd name="T44" fmla="*/ 3264 w 3366"/>
                <a:gd name="T45" fmla="*/ 2033 h 4002"/>
                <a:gd name="T46" fmla="*/ 3295 w 3366"/>
                <a:gd name="T47" fmla="*/ 2046 h 4002"/>
                <a:gd name="T48" fmla="*/ 3317 w 3366"/>
                <a:gd name="T49" fmla="*/ 2061 h 4002"/>
                <a:gd name="T50" fmla="*/ 3339 w 3366"/>
                <a:gd name="T51" fmla="*/ 2085 h 4002"/>
                <a:gd name="T52" fmla="*/ 3355 w 3366"/>
                <a:gd name="T53" fmla="*/ 2113 h 4002"/>
                <a:gd name="T54" fmla="*/ 3366 w 3366"/>
                <a:gd name="T55" fmla="*/ 2152 h 4002"/>
                <a:gd name="T56" fmla="*/ 3364 w 3366"/>
                <a:gd name="T57" fmla="*/ 2194 h 4002"/>
                <a:gd name="T58" fmla="*/ 3355 w 3366"/>
                <a:gd name="T59" fmla="*/ 2220 h 4002"/>
                <a:gd name="T60" fmla="*/ 2660 w 3366"/>
                <a:gd name="T61" fmla="*/ 3905 h 4002"/>
                <a:gd name="T62" fmla="*/ 2635 w 3366"/>
                <a:gd name="T63" fmla="*/ 3937 h 4002"/>
                <a:gd name="T64" fmla="*/ 2617 w 3366"/>
                <a:gd name="T65" fmla="*/ 3956 h 4002"/>
                <a:gd name="T66" fmla="*/ 2583 w 3366"/>
                <a:gd name="T67" fmla="*/ 3979 h 4002"/>
                <a:gd name="T68" fmla="*/ 2545 w 3366"/>
                <a:gd name="T69" fmla="*/ 3994 h 4002"/>
                <a:gd name="T70" fmla="*/ 2503 w 3366"/>
                <a:gd name="T71" fmla="*/ 4002 h 4002"/>
                <a:gd name="T72" fmla="*/ 2460 w 3366"/>
                <a:gd name="T73" fmla="*/ 4000 h 4002"/>
                <a:gd name="T74" fmla="*/ 2421 w 3366"/>
                <a:gd name="T75" fmla="*/ 3989 h 4002"/>
                <a:gd name="T76" fmla="*/ 2384 w 3366"/>
                <a:gd name="T77" fmla="*/ 3972 h 4002"/>
                <a:gd name="T78" fmla="*/ 2352 w 3366"/>
                <a:gd name="T79" fmla="*/ 3948 h 4002"/>
                <a:gd name="T80" fmla="*/ 2330 w 3366"/>
                <a:gd name="T81" fmla="*/ 3922 h 4002"/>
                <a:gd name="T82" fmla="*/ 2313 w 3366"/>
                <a:gd name="T83" fmla="*/ 3893 h 4002"/>
                <a:gd name="T84" fmla="*/ 1774 w 3366"/>
                <a:gd name="T85" fmla="*/ 2579 h 4002"/>
                <a:gd name="T86" fmla="*/ 1235 w 3366"/>
                <a:gd name="T87" fmla="*/ 1266 h 4002"/>
                <a:gd name="T88" fmla="*/ 571 w 3366"/>
                <a:gd name="T89" fmla="*/ 1135 h 4002"/>
                <a:gd name="T90" fmla="*/ 258 w 3366"/>
                <a:gd name="T91" fmla="*/ 1900 h 4002"/>
                <a:gd name="T92" fmla="*/ 240 w 3366"/>
                <a:gd name="T93" fmla="*/ 1925 h 4002"/>
                <a:gd name="T94" fmla="*/ 221 w 3366"/>
                <a:gd name="T95" fmla="*/ 1943 h 4002"/>
                <a:gd name="T96" fmla="*/ 199 w 3366"/>
                <a:gd name="T97" fmla="*/ 1958 h 4002"/>
                <a:gd name="T98" fmla="*/ 168 w 3366"/>
                <a:gd name="T99" fmla="*/ 1968 h 4002"/>
                <a:gd name="T100" fmla="*/ 136 w 3366"/>
                <a:gd name="T101" fmla="*/ 1973 h 4002"/>
                <a:gd name="T102" fmla="*/ 109 w 3366"/>
                <a:gd name="T103" fmla="*/ 1969 h 4002"/>
                <a:gd name="T104" fmla="*/ 84 w 3366"/>
                <a:gd name="T105" fmla="*/ 1962 h 4002"/>
                <a:gd name="T106" fmla="*/ 54 w 3366"/>
                <a:gd name="T107" fmla="*/ 1945 h 4002"/>
                <a:gd name="T108" fmla="*/ 31 w 3366"/>
                <a:gd name="T109" fmla="*/ 1923 h 4002"/>
                <a:gd name="T110" fmla="*/ 16 w 3366"/>
                <a:gd name="T111" fmla="*/ 1901 h 4002"/>
                <a:gd name="T112" fmla="*/ 3 w 3366"/>
                <a:gd name="T113" fmla="*/ 1864 h 4002"/>
                <a:gd name="T114" fmla="*/ 0 w 3366"/>
                <a:gd name="T115" fmla="*/ 1829 h 4002"/>
                <a:gd name="T116" fmla="*/ 6 w 3366"/>
                <a:gd name="T117" fmla="*/ 1794 h 4002"/>
                <a:gd name="T118" fmla="*/ 11 w 3366"/>
                <a:gd name="T119" fmla="*/ 1781 h 4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66" h="4002">
                  <a:moveTo>
                    <a:pt x="11" y="1781"/>
                  </a:moveTo>
                  <a:lnTo>
                    <a:pt x="355" y="945"/>
                  </a:lnTo>
                  <a:lnTo>
                    <a:pt x="700" y="110"/>
                  </a:lnTo>
                  <a:lnTo>
                    <a:pt x="707" y="97"/>
                  </a:lnTo>
                  <a:lnTo>
                    <a:pt x="713" y="87"/>
                  </a:lnTo>
                  <a:lnTo>
                    <a:pt x="722" y="75"/>
                  </a:lnTo>
                  <a:lnTo>
                    <a:pt x="730" y="65"/>
                  </a:lnTo>
                  <a:lnTo>
                    <a:pt x="735" y="60"/>
                  </a:lnTo>
                  <a:lnTo>
                    <a:pt x="740" y="55"/>
                  </a:lnTo>
                  <a:lnTo>
                    <a:pt x="750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4" y="24"/>
                  </a:lnTo>
                  <a:lnTo>
                    <a:pt x="795" y="17"/>
                  </a:lnTo>
                  <a:lnTo>
                    <a:pt x="808" y="12"/>
                  </a:lnTo>
                  <a:lnTo>
                    <a:pt x="821" y="8"/>
                  </a:lnTo>
                  <a:lnTo>
                    <a:pt x="835" y="4"/>
                  </a:lnTo>
                  <a:lnTo>
                    <a:pt x="849" y="2"/>
                  </a:lnTo>
                  <a:lnTo>
                    <a:pt x="862" y="1"/>
                  </a:lnTo>
                  <a:lnTo>
                    <a:pt x="877" y="0"/>
                  </a:lnTo>
                  <a:lnTo>
                    <a:pt x="892" y="1"/>
                  </a:lnTo>
                  <a:lnTo>
                    <a:pt x="905" y="2"/>
                  </a:lnTo>
                  <a:lnTo>
                    <a:pt x="919" y="4"/>
                  </a:lnTo>
                  <a:lnTo>
                    <a:pt x="932" y="8"/>
                  </a:lnTo>
                  <a:lnTo>
                    <a:pt x="945" y="12"/>
                  </a:lnTo>
                  <a:lnTo>
                    <a:pt x="958" y="17"/>
                  </a:lnTo>
                  <a:lnTo>
                    <a:pt x="970" y="23"/>
                  </a:lnTo>
                  <a:lnTo>
                    <a:pt x="982" y="30"/>
                  </a:lnTo>
                  <a:lnTo>
                    <a:pt x="992" y="37"/>
                  </a:lnTo>
                  <a:lnTo>
                    <a:pt x="1004" y="46"/>
                  </a:lnTo>
                  <a:lnTo>
                    <a:pt x="1013" y="55"/>
                  </a:lnTo>
                  <a:lnTo>
                    <a:pt x="1023" y="65"/>
                  </a:lnTo>
                  <a:lnTo>
                    <a:pt x="1031" y="75"/>
                  </a:lnTo>
                  <a:lnTo>
                    <a:pt x="1035" y="80"/>
                  </a:lnTo>
                  <a:lnTo>
                    <a:pt x="1039" y="86"/>
                  </a:lnTo>
                  <a:lnTo>
                    <a:pt x="1047" y="97"/>
                  </a:lnTo>
                  <a:lnTo>
                    <a:pt x="1053" y="109"/>
                  </a:lnTo>
                  <a:lnTo>
                    <a:pt x="1232" y="546"/>
                  </a:lnTo>
                  <a:lnTo>
                    <a:pt x="1411" y="983"/>
                  </a:lnTo>
                  <a:lnTo>
                    <a:pt x="1591" y="1421"/>
                  </a:lnTo>
                  <a:lnTo>
                    <a:pt x="1771" y="1859"/>
                  </a:lnTo>
                  <a:lnTo>
                    <a:pt x="1950" y="2296"/>
                  </a:lnTo>
                  <a:lnTo>
                    <a:pt x="2129" y="2734"/>
                  </a:lnTo>
                  <a:lnTo>
                    <a:pt x="2308" y="3172"/>
                  </a:lnTo>
                  <a:lnTo>
                    <a:pt x="2489" y="3610"/>
                  </a:lnTo>
                  <a:lnTo>
                    <a:pt x="2794" y="2865"/>
                  </a:lnTo>
                  <a:lnTo>
                    <a:pt x="3100" y="2121"/>
                  </a:lnTo>
                  <a:lnTo>
                    <a:pt x="3102" y="2116"/>
                  </a:lnTo>
                  <a:lnTo>
                    <a:pt x="3104" y="2111"/>
                  </a:lnTo>
                  <a:lnTo>
                    <a:pt x="3108" y="2101"/>
                  </a:lnTo>
                  <a:lnTo>
                    <a:pt x="3113" y="2093"/>
                  </a:lnTo>
                  <a:lnTo>
                    <a:pt x="3120" y="2085"/>
                  </a:lnTo>
                  <a:lnTo>
                    <a:pt x="3126" y="2076"/>
                  </a:lnTo>
                  <a:lnTo>
                    <a:pt x="3133" y="2069"/>
                  </a:lnTo>
                  <a:lnTo>
                    <a:pt x="3141" y="2062"/>
                  </a:lnTo>
                  <a:lnTo>
                    <a:pt x="3145" y="2058"/>
                  </a:lnTo>
                  <a:lnTo>
                    <a:pt x="3149" y="2055"/>
                  </a:lnTo>
                  <a:lnTo>
                    <a:pt x="3158" y="2050"/>
                  </a:lnTo>
                  <a:lnTo>
                    <a:pt x="3167" y="2045"/>
                  </a:lnTo>
                  <a:lnTo>
                    <a:pt x="3177" y="2040"/>
                  </a:lnTo>
                  <a:lnTo>
                    <a:pt x="3187" y="2036"/>
                  </a:lnTo>
                  <a:lnTo>
                    <a:pt x="3197" y="2033"/>
                  </a:lnTo>
                  <a:lnTo>
                    <a:pt x="3208" y="2031"/>
                  </a:lnTo>
                  <a:lnTo>
                    <a:pt x="3218" y="2030"/>
                  </a:lnTo>
                  <a:lnTo>
                    <a:pt x="3230" y="2029"/>
                  </a:lnTo>
                  <a:lnTo>
                    <a:pt x="3243" y="2030"/>
                  </a:lnTo>
                  <a:lnTo>
                    <a:pt x="3251" y="2031"/>
                  </a:lnTo>
                  <a:lnTo>
                    <a:pt x="3257" y="2032"/>
                  </a:lnTo>
                  <a:lnTo>
                    <a:pt x="3264" y="2033"/>
                  </a:lnTo>
                  <a:lnTo>
                    <a:pt x="3270" y="2035"/>
                  </a:lnTo>
                  <a:lnTo>
                    <a:pt x="3283" y="2041"/>
                  </a:lnTo>
                  <a:lnTo>
                    <a:pt x="3295" y="2046"/>
                  </a:lnTo>
                  <a:lnTo>
                    <a:pt x="3306" y="2053"/>
                  </a:lnTo>
                  <a:lnTo>
                    <a:pt x="3311" y="2056"/>
                  </a:lnTo>
                  <a:lnTo>
                    <a:pt x="3317" y="2061"/>
                  </a:lnTo>
                  <a:lnTo>
                    <a:pt x="3326" y="2070"/>
                  </a:lnTo>
                  <a:lnTo>
                    <a:pt x="3335" y="2079"/>
                  </a:lnTo>
                  <a:lnTo>
                    <a:pt x="3339" y="2085"/>
                  </a:lnTo>
                  <a:lnTo>
                    <a:pt x="3343" y="2090"/>
                  </a:lnTo>
                  <a:lnTo>
                    <a:pt x="3350" y="2101"/>
                  </a:lnTo>
                  <a:lnTo>
                    <a:pt x="3355" y="2113"/>
                  </a:lnTo>
                  <a:lnTo>
                    <a:pt x="3360" y="2125"/>
                  </a:lnTo>
                  <a:lnTo>
                    <a:pt x="3364" y="2138"/>
                  </a:lnTo>
                  <a:lnTo>
                    <a:pt x="3366" y="2152"/>
                  </a:lnTo>
                  <a:lnTo>
                    <a:pt x="3366" y="2166"/>
                  </a:lnTo>
                  <a:lnTo>
                    <a:pt x="3366" y="2180"/>
                  </a:lnTo>
                  <a:lnTo>
                    <a:pt x="3364" y="2194"/>
                  </a:lnTo>
                  <a:lnTo>
                    <a:pt x="3360" y="2207"/>
                  </a:lnTo>
                  <a:lnTo>
                    <a:pt x="3357" y="2214"/>
                  </a:lnTo>
                  <a:lnTo>
                    <a:pt x="3355" y="2220"/>
                  </a:lnTo>
                  <a:lnTo>
                    <a:pt x="3011" y="3056"/>
                  </a:lnTo>
                  <a:lnTo>
                    <a:pt x="2666" y="3892"/>
                  </a:lnTo>
                  <a:lnTo>
                    <a:pt x="2660" y="3905"/>
                  </a:lnTo>
                  <a:lnTo>
                    <a:pt x="2652" y="3916"/>
                  </a:lnTo>
                  <a:lnTo>
                    <a:pt x="2644" y="3927"/>
                  </a:lnTo>
                  <a:lnTo>
                    <a:pt x="2635" y="3937"/>
                  </a:lnTo>
                  <a:lnTo>
                    <a:pt x="2631" y="3942"/>
                  </a:lnTo>
                  <a:lnTo>
                    <a:pt x="2626" y="3946"/>
                  </a:lnTo>
                  <a:lnTo>
                    <a:pt x="2617" y="3956"/>
                  </a:lnTo>
                  <a:lnTo>
                    <a:pt x="2605" y="3964"/>
                  </a:lnTo>
                  <a:lnTo>
                    <a:pt x="2595" y="3972"/>
                  </a:lnTo>
                  <a:lnTo>
                    <a:pt x="2583" y="3979"/>
                  </a:lnTo>
                  <a:lnTo>
                    <a:pt x="2570" y="3984"/>
                  </a:lnTo>
                  <a:lnTo>
                    <a:pt x="2558" y="3989"/>
                  </a:lnTo>
                  <a:lnTo>
                    <a:pt x="2545" y="3994"/>
                  </a:lnTo>
                  <a:lnTo>
                    <a:pt x="2532" y="3998"/>
                  </a:lnTo>
                  <a:lnTo>
                    <a:pt x="2518" y="4000"/>
                  </a:lnTo>
                  <a:lnTo>
                    <a:pt x="2503" y="4002"/>
                  </a:lnTo>
                  <a:lnTo>
                    <a:pt x="2489" y="4002"/>
                  </a:lnTo>
                  <a:lnTo>
                    <a:pt x="2475" y="4002"/>
                  </a:lnTo>
                  <a:lnTo>
                    <a:pt x="2460" y="4000"/>
                  </a:lnTo>
                  <a:lnTo>
                    <a:pt x="2447" y="3998"/>
                  </a:lnTo>
                  <a:lnTo>
                    <a:pt x="2433" y="3995"/>
                  </a:lnTo>
                  <a:lnTo>
                    <a:pt x="2421" y="3989"/>
                  </a:lnTo>
                  <a:lnTo>
                    <a:pt x="2408" y="3984"/>
                  </a:lnTo>
                  <a:lnTo>
                    <a:pt x="2396" y="3979"/>
                  </a:lnTo>
                  <a:lnTo>
                    <a:pt x="2384" y="3972"/>
                  </a:lnTo>
                  <a:lnTo>
                    <a:pt x="2373" y="3964"/>
                  </a:lnTo>
                  <a:lnTo>
                    <a:pt x="2363" y="3956"/>
                  </a:lnTo>
                  <a:lnTo>
                    <a:pt x="2352" y="3948"/>
                  </a:lnTo>
                  <a:lnTo>
                    <a:pt x="2343" y="3937"/>
                  </a:lnTo>
                  <a:lnTo>
                    <a:pt x="2335" y="3928"/>
                  </a:lnTo>
                  <a:lnTo>
                    <a:pt x="2330" y="3922"/>
                  </a:lnTo>
                  <a:lnTo>
                    <a:pt x="2327" y="3916"/>
                  </a:lnTo>
                  <a:lnTo>
                    <a:pt x="2320" y="3905"/>
                  </a:lnTo>
                  <a:lnTo>
                    <a:pt x="2313" y="3893"/>
                  </a:lnTo>
                  <a:lnTo>
                    <a:pt x="2132" y="3455"/>
                  </a:lnTo>
                  <a:lnTo>
                    <a:pt x="1953" y="3017"/>
                  </a:lnTo>
                  <a:lnTo>
                    <a:pt x="1774" y="2579"/>
                  </a:lnTo>
                  <a:lnTo>
                    <a:pt x="1595" y="2142"/>
                  </a:lnTo>
                  <a:lnTo>
                    <a:pt x="1414" y="1704"/>
                  </a:lnTo>
                  <a:lnTo>
                    <a:pt x="1235" y="1266"/>
                  </a:lnTo>
                  <a:lnTo>
                    <a:pt x="1056" y="828"/>
                  </a:lnTo>
                  <a:lnTo>
                    <a:pt x="877" y="391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63" y="1891"/>
                  </a:lnTo>
                  <a:lnTo>
                    <a:pt x="258" y="1900"/>
                  </a:lnTo>
                  <a:lnTo>
                    <a:pt x="252" y="1909"/>
                  </a:lnTo>
                  <a:lnTo>
                    <a:pt x="247" y="1918"/>
                  </a:lnTo>
                  <a:lnTo>
                    <a:pt x="240" y="1925"/>
                  </a:lnTo>
                  <a:lnTo>
                    <a:pt x="232" y="1933"/>
                  </a:lnTo>
                  <a:lnTo>
                    <a:pt x="225" y="1940"/>
                  </a:lnTo>
                  <a:lnTo>
                    <a:pt x="221" y="1943"/>
                  </a:lnTo>
                  <a:lnTo>
                    <a:pt x="217" y="1946"/>
                  </a:lnTo>
                  <a:lnTo>
                    <a:pt x="208" y="1953"/>
                  </a:lnTo>
                  <a:lnTo>
                    <a:pt x="199" y="1958"/>
                  </a:lnTo>
                  <a:lnTo>
                    <a:pt x="189" y="1962"/>
                  </a:lnTo>
                  <a:lnTo>
                    <a:pt x="179" y="1965"/>
                  </a:lnTo>
                  <a:lnTo>
                    <a:pt x="168" y="1968"/>
                  </a:lnTo>
                  <a:lnTo>
                    <a:pt x="158" y="1970"/>
                  </a:lnTo>
                  <a:lnTo>
                    <a:pt x="147" y="1971"/>
                  </a:lnTo>
                  <a:lnTo>
                    <a:pt x="136" y="1973"/>
                  </a:lnTo>
                  <a:lnTo>
                    <a:pt x="122" y="1971"/>
                  </a:lnTo>
                  <a:lnTo>
                    <a:pt x="115" y="1970"/>
                  </a:lnTo>
                  <a:lnTo>
                    <a:pt x="109" y="1969"/>
                  </a:lnTo>
                  <a:lnTo>
                    <a:pt x="102" y="1968"/>
                  </a:lnTo>
                  <a:lnTo>
                    <a:pt x="96" y="1966"/>
                  </a:lnTo>
                  <a:lnTo>
                    <a:pt x="84" y="1962"/>
                  </a:lnTo>
                  <a:lnTo>
                    <a:pt x="71" y="1956"/>
                  </a:lnTo>
                  <a:lnTo>
                    <a:pt x="59" y="1949"/>
                  </a:lnTo>
                  <a:lnTo>
                    <a:pt x="54" y="1945"/>
                  </a:lnTo>
                  <a:lnTo>
                    <a:pt x="49" y="1941"/>
                  </a:lnTo>
                  <a:lnTo>
                    <a:pt x="40" y="1933"/>
                  </a:lnTo>
                  <a:lnTo>
                    <a:pt x="31" y="1923"/>
                  </a:lnTo>
                  <a:lnTo>
                    <a:pt x="27" y="1918"/>
                  </a:lnTo>
                  <a:lnTo>
                    <a:pt x="23" y="1912"/>
                  </a:lnTo>
                  <a:lnTo>
                    <a:pt x="16" y="1901"/>
                  </a:lnTo>
                  <a:lnTo>
                    <a:pt x="10" y="1889"/>
                  </a:lnTo>
                  <a:lnTo>
                    <a:pt x="6" y="1876"/>
                  </a:lnTo>
                  <a:lnTo>
                    <a:pt x="3" y="1864"/>
                  </a:lnTo>
                  <a:lnTo>
                    <a:pt x="1" y="1850"/>
                  </a:lnTo>
                  <a:lnTo>
                    <a:pt x="0" y="1836"/>
                  </a:lnTo>
                  <a:lnTo>
                    <a:pt x="0" y="1829"/>
                  </a:lnTo>
                  <a:lnTo>
                    <a:pt x="1" y="1822"/>
                  </a:lnTo>
                  <a:lnTo>
                    <a:pt x="3" y="1808"/>
                  </a:lnTo>
                  <a:lnTo>
                    <a:pt x="6" y="1794"/>
                  </a:lnTo>
                  <a:lnTo>
                    <a:pt x="8" y="1788"/>
                  </a:lnTo>
                  <a:lnTo>
                    <a:pt x="11" y="1782"/>
                  </a:lnTo>
                  <a:lnTo>
                    <a:pt x="11" y="1781"/>
                  </a:lnTo>
                  <a:close/>
                </a:path>
              </a:pathLst>
            </a:custGeom>
            <a:solidFill>
              <a:srgbClr val="E848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16"/>
            <p:cNvSpPr>
              <a:spLocks/>
            </p:cNvSpPr>
            <p:nvPr/>
          </p:nvSpPr>
          <p:spPr bwMode="auto">
            <a:xfrm>
              <a:off x="7011988" y="2647950"/>
              <a:ext cx="1392238" cy="1566863"/>
            </a:xfrm>
            <a:custGeom>
              <a:avLst/>
              <a:gdLst>
                <a:gd name="T0" fmla="*/ 355 w 1752"/>
                <a:gd name="T1" fmla="*/ 944 h 1973"/>
                <a:gd name="T2" fmla="*/ 713 w 1752"/>
                <a:gd name="T3" fmla="*/ 86 h 1973"/>
                <a:gd name="T4" fmla="*/ 749 w 1752"/>
                <a:gd name="T5" fmla="*/ 46 h 1973"/>
                <a:gd name="T6" fmla="*/ 771 w 1752"/>
                <a:gd name="T7" fmla="*/ 30 h 1973"/>
                <a:gd name="T8" fmla="*/ 795 w 1752"/>
                <a:gd name="T9" fmla="*/ 18 h 1973"/>
                <a:gd name="T10" fmla="*/ 820 w 1752"/>
                <a:gd name="T11" fmla="*/ 7 h 1973"/>
                <a:gd name="T12" fmla="*/ 877 w 1752"/>
                <a:gd name="T13" fmla="*/ 0 h 1973"/>
                <a:gd name="T14" fmla="*/ 933 w 1752"/>
                <a:gd name="T15" fmla="*/ 7 h 1973"/>
                <a:gd name="T16" fmla="*/ 958 w 1752"/>
                <a:gd name="T17" fmla="*/ 16 h 1973"/>
                <a:gd name="T18" fmla="*/ 1003 w 1752"/>
                <a:gd name="T19" fmla="*/ 46 h 1973"/>
                <a:gd name="T20" fmla="*/ 1023 w 1752"/>
                <a:gd name="T21" fmla="*/ 64 h 1973"/>
                <a:gd name="T22" fmla="*/ 1053 w 1752"/>
                <a:gd name="T23" fmla="*/ 109 h 1973"/>
                <a:gd name="T24" fmla="*/ 1656 w 1752"/>
                <a:gd name="T25" fmla="*/ 1570 h 1973"/>
                <a:gd name="T26" fmla="*/ 1746 w 1752"/>
                <a:gd name="T27" fmla="*/ 1793 h 1973"/>
                <a:gd name="T28" fmla="*/ 1752 w 1752"/>
                <a:gd name="T29" fmla="*/ 1835 h 1973"/>
                <a:gd name="T30" fmla="*/ 1750 w 1752"/>
                <a:gd name="T31" fmla="*/ 1863 h 1973"/>
                <a:gd name="T32" fmla="*/ 1742 w 1752"/>
                <a:gd name="T33" fmla="*/ 1889 h 1973"/>
                <a:gd name="T34" fmla="*/ 1729 w 1752"/>
                <a:gd name="T35" fmla="*/ 1912 h 1973"/>
                <a:gd name="T36" fmla="*/ 1692 w 1752"/>
                <a:gd name="T37" fmla="*/ 1949 h 1973"/>
                <a:gd name="T38" fmla="*/ 1669 w 1752"/>
                <a:gd name="T39" fmla="*/ 1961 h 1973"/>
                <a:gd name="T40" fmla="*/ 1616 w 1752"/>
                <a:gd name="T41" fmla="*/ 1973 h 1973"/>
                <a:gd name="T42" fmla="*/ 1573 w 1752"/>
                <a:gd name="T43" fmla="*/ 1965 h 1973"/>
                <a:gd name="T44" fmla="*/ 1535 w 1752"/>
                <a:gd name="T45" fmla="*/ 1946 h 1973"/>
                <a:gd name="T46" fmla="*/ 1519 w 1752"/>
                <a:gd name="T47" fmla="*/ 1933 h 1973"/>
                <a:gd name="T48" fmla="*/ 1494 w 1752"/>
                <a:gd name="T49" fmla="*/ 1899 h 1973"/>
                <a:gd name="T50" fmla="*/ 1181 w 1752"/>
                <a:gd name="T51" fmla="*/ 1135 h 1973"/>
                <a:gd name="T52" fmla="*/ 571 w 1752"/>
                <a:gd name="T53" fmla="*/ 1135 h 1973"/>
                <a:gd name="T54" fmla="*/ 258 w 1752"/>
                <a:gd name="T55" fmla="*/ 1899 h 1973"/>
                <a:gd name="T56" fmla="*/ 232 w 1752"/>
                <a:gd name="T57" fmla="*/ 1933 h 1973"/>
                <a:gd name="T58" fmla="*/ 199 w 1752"/>
                <a:gd name="T59" fmla="*/ 1957 h 1973"/>
                <a:gd name="T60" fmla="*/ 158 w 1752"/>
                <a:gd name="T61" fmla="*/ 1971 h 1973"/>
                <a:gd name="T62" fmla="*/ 109 w 1752"/>
                <a:gd name="T63" fmla="*/ 1969 h 1973"/>
                <a:gd name="T64" fmla="*/ 83 w 1752"/>
                <a:gd name="T65" fmla="*/ 1961 h 1973"/>
                <a:gd name="T66" fmla="*/ 60 w 1752"/>
                <a:gd name="T67" fmla="*/ 1949 h 1973"/>
                <a:gd name="T68" fmla="*/ 23 w 1752"/>
                <a:gd name="T69" fmla="*/ 1912 h 1973"/>
                <a:gd name="T70" fmla="*/ 10 w 1752"/>
                <a:gd name="T71" fmla="*/ 1889 h 1973"/>
                <a:gd name="T72" fmla="*/ 0 w 1752"/>
                <a:gd name="T73" fmla="*/ 1850 h 1973"/>
                <a:gd name="T74" fmla="*/ 2 w 1752"/>
                <a:gd name="T75" fmla="*/ 1807 h 1973"/>
                <a:gd name="T76" fmla="*/ 10 w 1752"/>
                <a:gd name="T77" fmla="*/ 1782 h 1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52" h="1973">
                  <a:moveTo>
                    <a:pt x="11" y="1780"/>
                  </a:moveTo>
                  <a:lnTo>
                    <a:pt x="355" y="944"/>
                  </a:lnTo>
                  <a:lnTo>
                    <a:pt x="700" y="109"/>
                  </a:lnTo>
                  <a:lnTo>
                    <a:pt x="713" y="86"/>
                  </a:lnTo>
                  <a:lnTo>
                    <a:pt x="730" y="65"/>
                  </a:lnTo>
                  <a:lnTo>
                    <a:pt x="749" y="46"/>
                  </a:lnTo>
                  <a:lnTo>
                    <a:pt x="761" y="37"/>
                  </a:lnTo>
                  <a:lnTo>
                    <a:pt x="771" y="30"/>
                  </a:lnTo>
                  <a:lnTo>
                    <a:pt x="783" y="23"/>
                  </a:lnTo>
                  <a:lnTo>
                    <a:pt x="795" y="18"/>
                  </a:lnTo>
                  <a:lnTo>
                    <a:pt x="808" y="12"/>
                  </a:lnTo>
                  <a:lnTo>
                    <a:pt x="820" y="7"/>
                  </a:lnTo>
                  <a:lnTo>
                    <a:pt x="848" y="2"/>
                  </a:lnTo>
                  <a:lnTo>
                    <a:pt x="877" y="0"/>
                  </a:lnTo>
                  <a:lnTo>
                    <a:pt x="905" y="2"/>
                  </a:lnTo>
                  <a:lnTo>
                    <a:pt x="933" y="7"/>
                  </a:lnTo>
                  <a:lnTo>
                    <a:pt x="945" y="11"/>
                  </a:lnTo>
                  <a:lnTo>
                    <a:pt x="958" y="16"/>
                  </a:lnTo>
                  <a:lnTo>
                    <a:pt x="982" y="30"/>
                  </a:lnTo>
                  <a:lnTo>
                    <a:pt x="1003" y="46"/>
                  </a:lnTo>
                  <a:lnTo>
                    <a:pt x="1013" y="54"/>
                  </a:lnTo>
                  <a:lnTo>
                    <a:pt x="1023" y="64"/>
                  </a:lnTo>
                  <a:lnTo>
                    <a:pt x="1039" y="85"/>
                  </a:lnTo>
                  <a:lnTo>
                    <a:pt x="1053" y="109"/>
                  </a:lnTo>
                  <a:lnTo>
                    <a:pt x="1354" y="839"/>
                  </a:lnTo>
                  <a:lnTo>
                    <a:pt x="1656" y="1570"/>
                  </a:lnTo>
                  <a:lnTo>
                    <a:pt x="1741" y="1780"/>
                  </a:lnTo>
                  <a:lnTo>
                    <a:pt x="1746" y="1793"/>
                  </a:lnTo>
                  <a:lnTo>
                    <a:pt x="1750" y="1807"/>
                  </a:lnTo>
                  <a:lnTo>
                    <a:pt x="1752" y="1835"/>
                  </a:lnTo>
                  <a:lnTo>
                    <a:pt x="1752" y="1850"/>
                  </a:lnTo>
                  <a:lnTo>
                    <a:pt x="1750" y="1863"/>
                  </a:lnTo>
                  <a:lnTo>
                    <a:pt x="1746" y="1876"/>
                  </a:lnTo>
                  <a:lnTo>
                    <a:pt x="1742" y="1889"/>
                  </a:lnTo>
                  <a:lnTo>
                    <a:pt x="1736" y="1900"/>
                  </a:lnTo>
                  <a:lnTo>
                    <a:pt x="1729" y="1912"/>
                  </a:lnTo>
                  <a:lnTo>
                    <a:pt x="1712" y="1932"/>
                  </a:lnTo>
                  <a:lnTo>
                    <a:pt x="1692" y="1949"/>
                  </a:lnTo>
                  <a:lnTo>
                    <a:pt x="1681" y="1956"/>
                  </a:lnTo>
                  <a:lnTo>
                    <a:pt x="1669" y="1961"/>
                  </a:lnTo>
                  <a:lnTo>
                    <a:pt x="1643" y="1969"/>
                  </a:lnTo>
                  <a:lnTo>
                    <a:pt x="1616" y="1973"/>
                  </a:lnTo>
                  <a:lnTo>
                    <a:pt x="1594" y="1971"/>
                  </a:lnTo>
                  <a:lnTo>
                    <a:pt x="1573" y="1965"/>
                  </a:lnTo>
                  <a:lnTo>
                    <a:pt x="1553" y="1957"/>
                  </a:lnTo>
                  <a:lnTo>
                    <a:pt x="1535" y="1946"/>
                  </a:lnTo>
                  <a:lnTo>
                    <a:pt x="1527" y="1940"/>
                  </a:lnTo>
                  <a:lnTo>
                    <a:pt x="1519" y="1933"/>
                  </a:lnTo>
                  <a:lnTo>
                    <a:pt x="1506" y="1917"/>
                  </a:lnTo>
                  <a:lnTo>
                    <a:pt x="1494" y="1899"/>
                  </a:lnTo>
                  <a:lnTo>
                    <a:pt x="1486" y="1880"/>
                  </a:lnTo>
                  <a:lnTo>
                    <a:pt x="1181" y="1135"/>
                  </a:lnTo>
                  <a:lnTo>
                    <a:pt x="877" y="392"/>
                  </a:lnTo>
                  <a:lnTo>
                    <a:pt x="571" y="1135"/>
                  </a:lnTo>
                  <a:lnTo>
                    <a:pt x="266" y="1880"/>
                  </a:lnTo>
                  <a:lnTo>
                    <a:pt x="258" y="1899"/>
                  </a:lnTo>
                  <a:lnTo>
                    <a:pt x="246" y="1917"/>
                  </a:lnTo>
                  <a:lnTo>
                    <a:pt x="232" y="1933"/>
                  </a:lnTo>
                  <a:lnTo>
                    <a:pt x="217" y="1946"/>
                  </a:lnTo>
                  <a:lnTo>
                    <a:pt x="199" y="1957"/>
                  </a:lnTo>
                  <a:lnTo>
                    <a:pt x="179" y="1965"/>
                  </a:lnTo>
                  <a:lnTo>
                    <a:pt x="158" y="1971"/>
                  </a:lnTo>
                  <a:lnTo>
                    <a:pt x="136" y="1973"/>
                  </a:lnTo>
                  <a:lnTo>
                    <a:pt x="109" y="1969"/>
                  </a:lnTo>
                  <a:lnTo>
                    <a:pt x="95" y="1966"/>
                  </a:lnTo>
                  <a:lnTo>
                    <a:pt x="83" y="1961"/>
                  </a:lnTo>
                  <a:lnTo>
                    <a:pt x="71" y="1956"/>
                  </a:lnTo>
                  <a:lnTo>
                    <a:pt x="60" y="1949"/>
                  </a:lnTo>
                  <a:lnTo>
                    <a:pt x="40" y="1932"/>
                  </a:lnTo>
                  <a:lnTo>
                    <a:pt x="23" y="1912"/>
                  </a:lnTo>
                  <a:lnTo>
                    <a:pt x="16" y="1900"/>
                  </a:lnTo>
                  <a:lnTo>
                    <a:pt x="10" y="1889"/>
                  </a:lnTo>
                  <a:lnTo>
                    <a:pt x="2" y="1863"/>
                  </a:lnTo>
                  <a:lnTo>
                    <a:pt x="0" y="1850"/>
                  </a:lnTo>
                  <a:lnTo>
                    <a:pt x="0" y="1835"/>
                  </a:lnTo>
                  <a:lnTo>
                    <a:pt x="2" y="1807"/>
                  </a:lnTo>
                  <a:lnTo>
                    <a:pt x="6" y="1795"/>
                  </a:lnTo>
                  <a:lnTo>
                    <a:pt x="10" y="1782"/>
                  </a:lnTo>
                  <a:lnTo>
                    <a:pt x="11" y="1780"/>
                  </a:lnTo>
                  <a:close/>
                </a:path>
              </a:pathLst>
            </a:custGeom>
            <a:solidFill>
              <a:srgbClr val="688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5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4" r:id="rId18"/>
    <p:sldLayoutId id="2147483765" r:id="rId19"/>
    <p:sldLayoutId id="2147483766" r:id="rId20"/>
    <p:sldLayoutId id="2147483767" r:id="rId21"/>
    <p:sldLayoutId id="2147483768" r:id="rId22"/>
    <p:sldLayoutId id="2147483769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85000"/>
        </a:lnSpc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0"/>
        </a:spcBef>
        <a:spcAft>
          <a:spcPts val="400"/>
        </a:spcAft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0"/>
        </a:spcBef>
        <a:spcAft>
          <a:spcPts val="400"/>
        </a:spcAft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21050" y="-99392"/>
            <a:ext cx="8068654" cy="1196752"/>
          </a:xfrm>
        </p:spPr>
        <p:txBody>
          <a:bodyPr>
            <a:normAutofit/>
          </a:bodyPr>
          <a:lstStyle/>
          <a:p>
            <a:r>
              <a:rPr lang="fi-FI" sz="2400" dirty="0">
                <a:solidFill>
                  <a:srgbClr val="002060"/>
                </a:solidFill>
              </a:rPr>
              <a:t>UBC Yearly Clock for 20</a:t>
            </a:r>
            <a:r>
              <a:rPr lang="pl-PL" sz="2400" dirty="0">
                <a:solidFill>
                  <a:srgbClr val="002060"/>
                </a:solidFill>
              </a:rPr>
              <a:t>21</a:t>
            </a:r>
            <a:br>
              <a:rPr lang="fi-FI" sz="2400" dirty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499459"/>
              </p:ext>
            </p:extLst>
          </p:nvPr>
        </p:nvGraphicFramePr>
        <p:xfrm>
          <a:off x="416496" y="908720"/>
          <a:ext cx="9000999" cy="42107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27">
                <a:tc>
                  <a:txBody>
                    <a:bodyPr/>
                    <a:lstStyle/>
                    <a:p>
                      <a:endParaRPr lang="fi-FI" sz="1100" b="1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/>
                        <a:t>January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/>
                        <a:t>February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/>
                        <a:t>March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904"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QI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noProof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20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noProof="0" dirty="0"/>
                        <a:t> 08.02.</a:t>
                      </a:r>
                      <a:r>
                        <a:rPr lang="pl-PL" sz="1100" noProof="0" dirty="0"/>
                        <a:t> </a:t>
                      </a:r>
                      <a:r>
                        <a:rPr lang="en-US" sz="1100" noProof="0" dirty="0"/>
                        <a:t>WG on Gender Equality online workshop</a:t>
                      </a:r>
                      <a:endParaRPr lang="pl-PL" sz="1100" noProof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noProof="0" dirty="0"/>
                        <a:t>11.02. Webinar: Breaking bad habits – Increasing multimodality through mobility management</a:t>
                      </a:r>
                      <a:endParaRPr lang="pl-PL" sz="1100" noProof="0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noProof="0" dirty="0"/>
                        <a:t>18.02.</a:t>
                      </a:r>
                      <a:r>
                        <a:rPr lang="pl-PL" sz="1100" noProof="0" dirty="0"/>
                        <a:t> </a:t>
                      </a:r>
                      <a:r>
                        <a:rPr lang="en-US" sz="1100" noProof="0" dirty="0"/>
                        <a:t>Climate-neutral and resource-efficient water sector </a:t>
                      </a:r>
                      <a:r>
                        <a:rPr lang="en-US" sz="1100" noProof="0" dirty="0" err="1"/>
                        <a:t>webina</a:t>
                      </a:r>
                      <a:r>
                        <a:rPr lang="pl-PL" sz="1100" noProof="0" dirty="0"/>
                        <a:t>r</a:t>
                      </a:r>
                      <a:endParaRPr lang="en-US" sz="110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</a:rPr>
                        <a:t>11.03 </a:t>
                      </a:r>
                      <a:r>
                        <a:rPr lang="en-US" sz="1100" b="0" noProof="0" dirty="0" err="1">
                          <a:solidFill>
                            <a:schemeClr val="tx1"/>
                          </a:solidFill>
                        </a:rPr>
                        <a:t>ReSit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</a:rPr>
                        <a:t> project webinar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</a:rPr>
                        <a:t>30.03</a:t>
                      </a:r>
                      <a:r>
                        <a:rPr lang="pl-PL" sz="1100" b="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</a:rPr>
                        <a:t>Cascading consequences of climate hazards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noProof="0" dirty="0" err="1">
                          <a:solidFill>
                            <a:schemeClr val="bg1"/>
                          </a:solidFill>
                        </a:rPr>
                        <a:t>April</a:t>
                      </a:r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noProof="0" dirty="0" err="1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100" b="1" noProof="0" dirty="0" err="1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9896"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Q2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noProof="0" dirty="0"/>
                        <a:t>15.04. Safe Cities Commission online meeting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noProof="0" dirty="0"/>
                        <a:t>19.04. Planning Cities Commission online meeting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noProof="0" dirty="0"/>
                        <a:t>23.04. Smart and Prospering Cities Commission online seminar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noProof="0" dirty="0"/>
                        <a:t>27.04. Umbrella 2.0 the Awareness Raising online event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18.05. STEAM Turku Online Study Visit - Igniting the Spark, Maintaining the Flame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20.05. 'Today’s Truants – The best practices to manage school attendance problems' webinar &amp; workshop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25.05. Water management and climate adaptation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07.06. EU Green Week workshop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08.06. CASCADE project final event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09.06. to 10.06. BSR WATER conference "Accelerating the transition to clean and healthy Baltic Sea"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10.06. 87th Executive Board meeting online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17.06. Smart and Prospering Cities Commission webinar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28.06. Culture4Climate (C4C) Online Exploration-Workshop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6992"/>
            <a:ext cx="2481072" cy="871728"/>
          </a:xfrm>
        </p:spPr>
      </p:pic>
    </p:spTree>
    <p:extLst>
      <p:ext uri="{BB962C8B-B14F-4D97-AF65-F5344CB8AC3E}">
        <p14:creationId xmlns:p14="http://schemas.microsoft.com/office/powerpoint/2010/main" val="198399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360" y="260648"/>
            <a:ext cx="8049344" cy="792088"/>
          </a:xfrm>
        </p:spPr>
        <p:txBody>
          <a:bodyPr>
            <a:normAutofit/>
          </a:bodyPr>
          <a:lstStyle/>
          <a:p>
            <a:r>
              <a:rPr lang="fi-FI" sz="2400" dirty="0"/>
              <a:t>UBC Yearly </a:t>
            </a:r>
            <a:r>
              <a:rPr lang="fi-FI" sz="2400" dirty="0">
                <a:solidFill>
                  <a:schemeClr val="accent1"/>
                </a:solidFill>
              </a:rPr>
              <a:t>Clock</a:t>
            </a:r>
            <a:r>
              <a:rPr lang="fi-FI" sz="2400" dirty="0"/>
              <a:t> for 20</a:t>
            </a:r>
            <a:r>
              <a:rPr lang="pl-PL" sz="2400" dirty="0"/>
              <a:t>21</a:t>
            </a:r>
            <a:br>
              <a:rPr lang="fi-FI" sz="2400" dirty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644438"/>
              </p:ext>
            </p:extLst>
          </p:nvPr>
        </p:nvGraphicFramePr>
        <p:xfrm>
          <a:off x="704528" y="1052737"/>
          <a:ext cx="9000999" cy="423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August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noProof="0" dirty="0" err="1">
                          <a:solidFill>
                            <a:schemeClr val="bg1"/>
                          </a:solidFill>
                        </a:rPr>
                        <a:t>September</a:t>
                      </a:r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636"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Q3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fi-FI" sz="100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07.09. 'Today’s Truants pt. 2 – The best practices to manage school attendance problems' webinar &amp; workshop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22.09. TFYE 2022 Planning Session, online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27.09. to 29.09. Planning Cities Commission seminar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29.09. 12th EUSBSR Annual Forum Session: “Cities leading positive social transformations”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30.09. “Cities as leaders in Green recovery“ - 12th EUSBSR Annual Forum Session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9">
                <a:tc>
                  <a:txBody>
                    <a:bodyPr/>
                    <a:lstStyle/>
                    <a:p>
                      <a:endParaRPr lang="fi-FI" sz="11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>
                          <a:solidFill>
                            <a:schemeClr val="bg1"/>
                          </a:solidFill>
                        </a:rPr>
                        <a:t>October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>
                          <a:solidFill>
                            <a:schemeClr val="bg1"/>
                          </a:solidFill>
                        </a:rPr>
                        <a:t>November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i="0" noProof="0" dirty="0" err="1">
                          <a:solidFill>
                            <a:schemeClr val="bg1"/>
                          </a:solidFill>
                        </a:rPr>
                        <a:t>December</a:t>
                      </a:r>
                      <a:endParaRPr lang="fi-FI" sz="12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5095">
                <a:tc>
                  <a:txBody>
                    <a:bodyPr/>
                    <a:lstStyle/>
                    <a:p>
                      <a:r>
                        <a:rPr lang="fi-FI" sz="1200" b="1" noProof="0" dirty="0">
                          <a:solidFill>
                            <a:schemeClr val="bg1"/>
                          </a:solidFill>
                        </a:rPr>
                        <a:t>Q4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08.10. School to Work webinar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14.10. Kick-Off Meeting “Inclusive Cities”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22.10. Project management for beginners, UMBRELLA 2.0 webinar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22.10. Smart and Prospering Cities Commission webinar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29.10. XVI UBC General Conference online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i-FI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baseline="0" noProof="0" dirty="0">
                          <a:solidFill>
                            <a:schemeClr val="tx1"/>
                          </a:solidFill>
                        </a:rPr>
                        <a:t>09.11. Training session about the EUSBSR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baseline="0" noProof="0" dirty="0">
                          <a:solidFill>
                            <a:schemeClr val="tx1"/>
                          </a:solidFill>
                        </a:rPr>
                        <a:t>16.11. Webinar on EU funding opportunities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baseline="0" noProof="0" dirty="0">
                          <a:solidFill>
                            <a:schemeClr val="tx1"/>
                          </a:solidFill>
                        </a:rPr>
                        <a:t>18.11. TFYE webinar: </a:t>
                      </a:r>
                      <a:r>
                        <a:rPr lang="en-US" sz="1000" b="0" i="0" baseline="0" noProof="0" dirty="0" err="1">
                          <a:solidFill>
                            <a:schemeClr val="tx1"/>
                          </a:solidFill>
                        </a:rPr>
                        <a:t>STEAMing</a:t>
                      </a:r>
                      <a:r>
                        <a:rPr lang="en-US" sz="1000" b="0" i="0" baseline="0" noProof="0" dirty="0">
                          <a:solidFill>
                            <a:schemeClr val="tx1"/>
                          </a:solidFill>
                        </a:rPr>
                        <a:t> around the Baltic Sea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baseline="0" noProof="0" dirty="0">
                          <a:solidFill>
                            <a:schemeClr val="tx1"/>
                          </a:solidFill>
                        </a:rPr>
                        <a:t>24.11. Inclusive and Healthy Cities Commission meeting online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baseline="0" noProof="0" dirty="0">
                          <a:solidFill>
                            <a:schemeClr val="tx1"/>
                          </a:solidFill>
                        </a:rPr>
                        <a:t>25.11. Smart and Prospering Cities Commission webinar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baseline="0" noProof="0" dirty="0">
                          <a:solidFill>
                            <a:schemeClr val="tx1"/>
                          </a:solidFill>
                        </a:rPr>
                        <a:t>30.11. UBC TALKS webinar: Future trends in sustainable energy production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i="0" baseline="0" noProof="0" dirty="0">
                          <a:solidFill>
                            <a:schemeClr val="tx1"/>
                          </a:solidFill>
                        </a:rPr>
                        <a:t>30.11. 88th Executive Board meeting online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000" b="0" i="0" baseline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i="0" noProof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i-FI" sz="1000" b="0" i="0" noProof="0" dirty="0">
                          <a:solidFill>
                            <a:schemeClr val="tx1"/>
                          </a:solidFill>
                        </a:rPr>
                        <a:t>10.12. Umbrella 2.0 Project Management Training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72" y="0"/>
            <a:ext cx="2481072" cy="871728"/>
          </a:xfrm>
        </p:spPr>
      </p:pic>
    </p:spTree>
    <p:extLst>
      <p:ext uri="{BB962C8B-B14F-4D97-AF65-F5344CB8AC3E}">
        <p14:creationId xmlns:p14="http://schemas.microsoft.com/office/powerpoint/2010/main" val="395118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360" y="260648"/>
            <a:ext cx="8049344" cy="792088"/>
          </a:xfrm>
        </p:spPr>
        <p:txBody>
          <a:bodyPr>
            <a:normAutofit/>
          </a:bodyPr>
          <a:lstStyle/>
          <a:p>
            <a:r>
              <a:rPr lang="fi-FI" sz="2400" dirty="0"/>
              <a:t>UBC Yearly Clock for 20</a:t>
            </a:r>
            <a:r>
              <a:rPr lang="pl-PL" sz="2400" dirty="0"/>
              <a:t>21</a:t>
            </a:r>
            <a:br>
              <a:rPr lang="fi-FI" sz="2400" dirty="0"/>
            </a:br>
            <a:endParaRPr lang="fi-FI" sz="2400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338884"/>
              </p:ext>
            </p:extLst>
          </p:nvPr>
        </p:nvGraphicFramePr>
        <p:xfrm>
          <a:off x="704528" y="1052736"/>
          <a:ext cx="9000999" cy="288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498">
                <a:tc>
                  <a:txBody>
                    <a:bodyPr/>
                    <a:lstStyle/>
                    <a:p>
                      <a:endParaRPr lang="fi-FI" sz="1100" b="1" noProof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noProof="0" dirty="0" err="1"/>
                        <a:t>Other</a:t>
                      </a:r>
                      <a:r>
                        <a:rPr lang="fi-FI" sz="1200" noProof="0" dirty="0"/>
                        <a:t> </a:t>
                      </a:r>
                      <a:r>
                        <a:rPr lang="fi-FI" sz="1200" noProof="0" dirty="0" err="1"/>
                        <a:t>themes</a:t>
                      </a:r>
                      <a:r>
                        <a:rPr lang="fi-FI" sz="1200" noProof="0" dirty="0"/>
                        <a:t> (</a:t>
                      </a:r>
                      <a:r>
                        <a:rPr lang="fi-FI" sz="1200" noProof="0" dirty="0" err="1"/>
                        <a:t>throughout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the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year</a:t>
                      </a:r>
                      <a:r>
                        <a:rPr lang="fi-FI" sz="1200" baseline="0" noProof="0" dirty="0"/>
                        <a:t>, </a:t>
                      </a:r>
                      <a:r>
                        <a:rPr lang="fi-FI" sz="1200" baseline="0" noProof="0" dirty="0" err="1"/>
                        <a:t>not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timed</a:t>
                      </a:r>
                      <a:r>
                        <a:rPr lang="fi-FI" sz="1200" baseline="0" noProof="0" dirty="0"/>
                        <a:t> in </a:t>
                      </a:r>
                      <a:r>
                        <a:rPr lang="fi-FI" sz="1200" baseline="0" noProof="0" dirty="0" err="1"/>
                        <a:t>the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yearly</a:t>
                      </a:r>
                      <a:r>
                        <a:rPr lang="fi-FI" sz="1200" baseline="0" noProof="0" dirty="0"/>
                        <a:t> </a:t>
                      </a:r>
                      <a:r>
                        <a:rPr lang="fi-FI" sz="1200" baseline="0" noProof="0" dirty="0" err="1"/>
                        <a:t>clock</a:t>
                      </a:r>
                      <a:r>
                        <a:rPr lang="fi-FI" sz="1200" baseline="0" noProof="0" dirty="0"/>
                        <a:t>)</a:t>
                      </a:r>
                      <a:endParaRPr lang="fi-FI" sz="1200" noProof="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1822">
                <a:tc>
                  <a:txBody>
                    <a:bodyPr/>
                    <a:lstStyle/>
                    <a:p>
                      <a:endParaRPr lang="fi-FI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00" b="1" noProof="0" dirty="0" err="1"/>
                        <a:t>Bulletins</a:t>
                      </a:r>
                      <a:endParaRPr lang="pl-PL" sz="1000" b="1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000" b="1" noProof="0" dirty="0"/>
                        <a:t>UBC Newsletter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pl-PL" sz="1000" b="1" dirty="0" err="1"/>
                        <a:t>Conferences</a:t>
                      </a:r>
                      <a:endParaRPr lang="pl-PL" sz="1000" b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0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Kuv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4" y="10073"/>
            <a:ext cx="2481072" cy="87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0353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ärilliset">
  <a:themeElements>
    <a:clrScheme name="Custom 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EEB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46BFEA"/>
      </a:hlink>
      <a:folHlink>
        <a:srgbClr val="408F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alent Vectia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lent Vectia" id="{579119B1-48F3-4EE4-A20F-EA348E0AEB92}" vid="{6433C96C-3E2D-476D-B7F1-33D52CBF7913}"/>
    </a:ext>
  </a:extLst>
</a:theme>
</file>

<file path=ppt/theme/theme5.xml><?xml version="1.0" encoding="utf-8"?>
<a:theme xmlns:a="http://schemas.openxmlformats.org/drawingml/2006/main" name="1_Default Theme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3_Talent Vectia">
  <a:themeElements>
    <a:clrScheme name="TalentVectia">
      <a:dk1>
        <a:sysClr val="windowText" lastClr="000000"/>
      </a:dk1>
      <a:lt1>
        <a:sysClr val="window" lastClr="FFFFFF"/>
      </a:lt1>
      <a:dk2>
        <a:srgbClr val="688181"/>
      </a:dk2>
      <a:lt2>
        <a:srgbClr val="DAE0E0"/>
      </a:lt2>
      <a:accent1>
        <a:srgbClr val="E84893"/>
      </a:accent1>
      <a:accent2>
        <a:srgbClr val="688181"/>
      </a:accent2>
      <a:accent3>
        <a:srgbClr val="A9C936"/>
      </a:accent3>
      <a:accent4>
        <a:srgbClr val="48BBBE"/>
      </a:accent4>
      <a:accent5>
        <a:srgbClr val="3BA6DE"/>
      </a:accent5>
      <a:accent6>
        <a:srgbClr val="F38F1B"/>
      </a:accent6>
      <a:hlink>
        <a:srgbClr val="E84893"/>
      </a:hlink>
      <a:folHlink>
        <a:srgbClr val="3BA6D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85000"/>
          </a:lnSpc>
          <a:spcBef>
            <a:spcPts val="400"/>
          </a:spcBef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Clr>
            <a:schemeClr val="accent1"/>
          </a:buClr>
          <a:buFont typeface="Arial" pitchFamily="34" charset="0"/>
          <a:buChar char="•"/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lent Vectia" id="{6D21F1B1-0B6F-498A-AD5B-5370A62239CB}" vid="{1A3F71FE-8C28-40F3-82B6-8F02CD8A373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kousasiakirja Turku" ma:contentTypeID="0x010100BABE01DC4AF04CBC98B987127D9FC69A0600D7ECB9BB2C36F7499954ED673241B61A" ma:contentTypeVersion="143" ma:contentTypeDescription="Luo uusi asiakirja." ma:contentTypeScope="" ma:versionID="cbc2ca887315a599a906451c811daba5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0d0cc3c3aba3bf35226d66def35ae619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Päätös-_x0020__x002f_kokouspvm"/>
                <xsd:element ref="ns3:_dlc_DocId" minOccurs="0"/>
                <xsd:element ref="ns3:_dlc_DocIdUrl" minOccurs="0"/>
                <xsd:element ref="ns3:_dlc_DocIdPersistId" minOccurs="0"/>
                <xsd:element ref="ns2:ac19b25ddc254828948cf4ce84aad47a" minOccurs="0"/>
                <xsd:element ref="ns2:TaxCatchAll" minOccurs="0"/>
                <xsd:element ref="ns2:TaxCatchAllLabel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Päätös-_x0020__x002f_kokouspvm" ma:index="2" ma:displayName="Päätös- /kokouspvm" ma:format="DateOnly" ma:internalName="P_x00e4__x00e4_t_x00f6_s_x002d__x0020__x002F_kokouspvm">
      <xsd:simpleType>
        <xsd:restriction base="dms:DateTime"/>
      </xsd:simpleType>
    </xsd:element>
    <xsd:element name="ac19b25ddc254828948cf4ce84aad47a" ma:index="12" ma:taxonomy="true" ma:internalName="ac19b25ddc254828948cf4ce84aad47a" ma:taxonomyFieldName="_Kokousasiakirjan_x0020_tyyppi" ma:displayName="Kokousasiakirjan tyyppi" ma:default="" ma:fieldId="{ac19b25d-dc25-4828-948c-f4ce84aad47a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15269c7f-d793-43f6-8001-65f29c9ae16f}" ma:internalName="TaxCatchAll" ma:showField="CatchAllData" ma:web="b40a60fc-ce64-4d90-8097-8107955acb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15269c7f-d793-43f6-8001-65f29c9ae16f}" ma:internalName="TaxCatchAllLabel" ma:readOnly="true" ma:showField="CatchAllDataLabel" ma:web="b40a60fc-ce64-4d90-8097-8107955acb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8" nillable="true" ma:displayName="Kuvaus" ma:internalName="Kuvaus_x0020_" ma:readOnly="false">
      <xsd:simpleType>
        <xsd:restriction base="dms:Note">
          <xsd:maxLength value="255"/>
        </xsd:restriction>
      </xsd:simpleType>
    </xsd:element>
    <xsd:element name="_kuvaus" ma:index="19" nillable="true" ma:displayName="Kuvaus" ma:internalName="_kuva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6948e327-c22f-45f3-ba73-76ec8822dedd" ContentTypeId="0x010100BABE01DC4AF04CBC98B987127D9FC69A06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21</Value>
      <Value>3</Value>
      <Value>2</Value>
      <Value>1</Value>
      <Value>22</Value>
    </TaxCatchAll>
    <Päätös-_x0020__x002f_kokouspvm xmlns="b03131df-fdca-4f96-b491-cb071e0af91d">2016-02-17T22:00:00+00:00</Päätös-_x0020__x002f_kokouspvm>
    <_kuvaus xmlns="b03131df-fdca-4f96-b491-cb071e0af91d" xsi:nil="true"/>
    <_Julkisuus_ xmlns="b03131df-fdca-4f96-b491-cb071e0af91d">Julkinen</_Julkisuus_>
    <ac19b25ddc254828948cf4ce84aad47a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ac19b25ddc254828948cf4ce84aad47a>
    <Kuvaus_x0020_ xmlns="b03131df-fdca-4f96-b491-cb071e0af91d" xsi:nil="true"/>
    <_dlc_DocId xmlns="b7caa62b-7ad8-4ac0-91e3-d215c04b2f01">TRKUKONSERNI-357-2</_dlc_DocId>
    <_dlc_DocIdUrl xmlns="b7caa62b-7ad8-4ac0-91e3-d215c04b2f01">
      <Url>http://dotku.adturku.fi/konserni/kaupunkikehitys/viestinta/_layouts/DocIdRedir.aspx?ID=TRKUKONSERNI-357-2</Url>
      <Description>TRKUKONSERNI-357-2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087F292-13EA-4CB1-A102-8A39BEDE5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990EFD-E4EC-4DCD-9901-2965CA1D2DBD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3DFD5E5-C5ED-4B15-A179-7B1626069D8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7caa62b-7ad8-4ac0-91e3-d215c04b2f01"/>
    <ds:schemaRef ds:uri="b03131df-fdca-4f96-b491-cb071e0af91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908CBE6-3F3D-4280-8BED-5E856E292C7E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1FB7268-088C-460C-B0CB-85073E17B5D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20711</TotalTime>
  <Words>402</Words>
  <Application>Microsoft Office PowerPoint</Application>
  <PresentationFormat>Papier A4 (210x297 mm)</PresentationFormat>
  <Paragraphs>70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3</vt:i4>
      </vt:variant>
    </vt:vector>
  </HeadingPairs>
  <TitlesOfParts>
    <vt:vector size="15" baseType="lpstr">
      <vt:lpstr>Arial</vt:lpstr>
      <vt:lpstr>Calibri</vt:lpstr>
      <vt:lpstr>Courier New</vt:lpstr>
      <vt:lpstr>Helvetica</vt:lpstr>
      <vt:lpstr>Lucida Grande</vt:lpstr>
      <vt:lpstr>Tahoma</vt:lpstr>
      <vt:lpstr>Default Theme</vt:lpstr>
      <vt:lpstr>Esitysmalli Suomi</vt:lpstr>
      <vt:lpstr>Värilliset</vt:lpstr>
      <vt:lpstr>Talent Vectia</vt:lpstr>
      <vt:lpstr>1_Default Theme</vt:lpstr>
      <vt:lpstr>3_Talent Vectia</vt:lpstr>
      <vt:lpstr>UBC Yearly Clock for 2021 </vt:lpstr>
      <vt:lpstr>UBC Yearly Clock for 2021 </vt:lpstr>
      <vt:lpstr>UBC Yearly Clock for 2021 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Avainkumppanin hankinta johtamisen kehittämisen projektiin Tarjous</dc:title>
  <dc:creator>talentadmin</dc:creator>
  <cp:lastModifiedBy>Sośnicka Anna</cp:lastModifiedBy>
  <cp:revision>2376</cp:revision>
  <cp:lastPrinted>2015-12-10T10:34:43Z</cp:lastPrinted>
  <dcterms:created xsi:type="dcterms:W3CDTF">2014-01-07T13:51:47Z</dcterms:created>
  <dcterms:modified xsi:type="dcterms:W3CDTF">2022-01-05T13:40:12Z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0x010100BABE01DC4AF04CBC98B987127D9FC69A0600D7ECB9BB2C36F7499954ED673241B61A</vt:lpwstr>
  </property>
  <property fmtid="{D5CDD505-2E9C-101B-9397-08002B2CF9AE}" pid="3" name="Customer">
    <vt:lpwstr>295;#Turun kaupunki|47afe7ef-b229-47ee-a6ce-e07e843a725c</vt:lpwstr>
  </property>
  <property fmtid="{D5CDD505-2E9C-101B-9397-08002B2CF9AE}" pid="4" name="Sisaltoalue">
    <vt:lpwstr>14;#Johtaminen ja esimiestyö|5a752211-22b7-46ef-a38f-bec1052abce9</vt:lpwstr>
  </property>
  <property fmtid="{D5CDD505-2E9C-101B-9397-08002B2CF9AE}" pid="5" name="TypeOfContent">
    <vt:lpwstr>3;#Sisäinen materiaali|ca287b25-b14a-4baf-8cfa-33f72ad744e8;#171;#Tausta-aineisto|235bee07-c69c-46d0-a1d2-3c8325360cae</vt:lpwstr>
  </property>
  <property fmtid="{D5CDD505-2E9C-101B-9397-08002B2CF9AE}" pid="6" name="LOB">
    <vt:lpwstr>2;#EI VALINTAA|290bdb5f-ecf1-41ee-a58b-c9d39267b563;#35;#Julkiset liikelaitokset ja yhtiöt|af44b434-5da5-425a-84c5-15edaee767f4</vt:lpwstr>
  </property>
  <property fmtid="{D5CDD505-2E9C-101B-9397-08002B2CF9AE}" pid="7" name="_Kokousasiakirjan tyyppi">
    <vt:lpwstr>21;#Liite|2bf75084-fc5f-437d-8688-7a1f79a9adba</vt:lpwstr>
  </property>
  <property fmtid="{D5CDD505-2E9C-101B-9397-08002B2CF9AE}" pid="8" name="h94c21d59b064f78a5c2e322551a3e88">
    <vt:lpwstr>Diaesitys|29bf125c-3304-4b20-a038-e327a30ca536</vt:lpwstr>
  </property>
  <property fmtid="{D5CDD505-2E9C-101B-9397-08002B2CF9AE}" pid="9" name="ec87dd8dbe3f4b87b196639a53969ad4">
    <vt:lpwstr>Suomi|ddab1725-3888-478f-9c8c-3eeceecd16e9</vt:lpwstr>
  </property>
  <property fmtid="{D5CDD505-2E9C-101B-9397-08002B2CF9AE}" pid="10" name="bcb735522fc34cde8200f6a746f2dda6">
    <vt:lpwstr>Äänitiedosto|2ce7008b-f285-403a-bd25-9c3fffad5372</vt:lpwstr>
  </property>
  <property fmtid="{D5CDD505-2E9C-101B-9397-08002B2CF9AE}" pid="11" name="j08d1eaf84c644719eb3d45d656088a2">
    <vt:lpwstr>Videokuva|82098cdd-6e57-4a24-8887-90ce7bab4a54</vt:lpwstr>
  </property>
  <property fmtid="{D5CDD505-2E9C-101B-9397-08002B2CF9AE}" pid="12" name="_dlc_DocIdItemGuid">
    <vt:lpwstr>2e358b63-e6cc-4a0c-ad8d-9f47319e5a00</vt:lpwstr>
  </property>
  <property fmtid="{D5CDD505-2E9C-101B-9397-08002B2CF9AE}" pid="13" name="_Kieli">
    <vt:lpwstr>1;#Suomi|ddab1725-3888-478f-9c8c-3eeceecd16e9</vt:lpwstr>
  </property>
  <property fmtid="{D5CDD505-2E9C-101B-9397-08002B2CF9AE}" pid="14" name="Videotiedoston_x0020_tyyppi">
    <vt:lpwstr>2;#Videokuva|82098cdd-6e57-4a24-8887-90ce7bab4a54</vt:lpwstr>
  </property>
  <property fmtid="{D5CDD505-2E9C-101B-9397-08002B2CF9AE}" pid="15" name="__x00c4__x00e4_nitiedoston_x0020_tyyppi">
    <vt:lpwstr>3;#Äänitiedosto|2ce7008b-f285-403a-bd25-9c3fffad5372</vt:lpwstr>
  </property>
  <property fmtid="{D5CDD505-2E9C-101B-9397-08002B2CF9AE}" pid="16" name="_Esitysaineistojen_x0020_tyyppi">
    <vt:lpwstr>22;#Diaesitys|29bf125c-3304-4b20-a038-e327a30ca536</vt:lpwstr>
  </property>
  <property fmtid="{D5CDD505-2E9C-101B-9397-08002B2CF9AE}" pid="17" name="_Äänitiedoston tyyppi">
    <vt:lpwstr>3;#Äänitiedosto|2ce7008b-f285-403a-bd25-9c3fffad5372</vt:lpwstr>
  </property>
  <property fmtid="{D5CDD505-2E9C-101B-9397-08002B2CF9AE}" pid="18" name="_Esitysaineistojen tyyppi">
    <vt:lpwstr>22;#Diaesitys|29bf125c-3304-4b20-a038-e327a30ca536</vt:lpwstr>
  </property>
  <property fmtid="{D5CDD505-2E9C-101B-9397-08002B2CF9AE}" pid="19" name="Videotiedoston tyyppi">
    <vt:lpwstr>2;#Videokuva|82098cdd-6e57-4a24-8887-90ce7bab4a54</vt:lpwstr>
  </property>
</Properties>
</file>